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0692000" cy="7560000"/>
  <p:notesSz cx="7560000" cy="106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f0ed1756-568e-f250-3131-20d4a7732ca3}">
          <p14:sldIdLst>
            <p14:sldId id="256"/>
          </p14:sldIdLst>
        </p14:section>
        <p14:section name="Year at a glance" id="{72ead0b2-0ced-f207-c79a-ce41ca9645c4}">
          <p14:sldIdLst>
            <p14:sldId id="257"/>
          </p14:sldIdLst>
        </p14:section>
        <p14:section name="Months" id="{1e4c132b-80c5-78b7-b6a2-ba9f49434a53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ear at a glanc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onth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07294" y="305470"/>
            <a:ext cx="7636753" cy="5091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7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Calendar </a:t>
            </a:r>
            <a:pPr indent="0" marL="0">
              <a:buNone/>
            </a:pPr>
            <a:r>
              <a:rPr lang="en-US" sz="2970" dirty="0">
                <a:solidFill>
                  <a:srgbClr val="8A84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</a:t>
            </a:r>
            <a:endParaRPr lang="en-US" sz="2970" dirty="0"/>
          </a:p>
        </p:txBody>
      </p:sp>
      <p:sp>
        <p:nvSpPr>
          <p:cNvPr id="3" name="Subtitle"/>
          <p:cNvSpPr txBox="1"/>
          <p:nvPr/>
        </p:nvSpPr>
        <p:spPr>
          <a:xfrm>
            <a:off x="407294" y="814587"/>
            <a:ext cx="7636753" cy="2291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6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 at a glance  ·  weeks start on Monday  ·  bank holidays shown in colour</a:t>
            </a:r>
            <a:endParaRPr lang="en-US" sz="1060" dirty="0"/>
          </a:p>
        </p:txBody>
      </p:sp>
      <p:graphicFrame>
        <p:nvGraphicFramePr>
          <p:cNvPr id="3" name="January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88752" y="1170969"/>
          <a:ext cx="1593536" cy="914400"/>
        </p:xfrm>
        <a:graphic>
          <a:graphicData uri="http://schemas.openxmlformats.org/drawingml/2006/table">
            <a:tbl>
              <a:tblPr/>
              <a:tblGrid>
                <a:gridCol w="227648"/>
                <a:gridCol w="227648"/>
                <a:gridCol w="227648"/>
                <a:gridCol w="227648"/>
                <a:gridCol w="227648"/>
                <a:gridCol w="227648"/>
                <a:gridCol w="227648"/>
              </a:tblGrid>
              <a:tr h="295288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10" b="1" dirty="0">
                          <a:solidFill>
                            <a:srgbClr val="2F5F9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January</a:t>
                      </a:r>
                      <a:endParaRPr lang="en-US" sz="141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8328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F5F9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February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245205" y="1170969"/>
          <a:ext cx="1593536" cy="914400"/>
        </p:xfrm>
        <a:graphic>
          <a:graphicData uri="http://schemas.openxmlformats.org/drawingml/2006/table">
            <a:tbl>
              <a:tblPr/>
              <a:tblGrid>
                <a:gridCol w="227648"/>
                <a:gridCol w="227648"/>
                <a:gridCol w="227648"/>
                <a:gridCol w="227648"/>
                <a:gridCol w="227648"/>
                <a:gridCol w="227648"/>
                <a:gridCol w="227648"/>
              </a:tblGrid>
              <a:tr h="295288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10" b="1" dirty="0">
                          <a:solidFill>
                            <a:srgbClr val="B83B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February</a:t>
                      </a:r>
                      <a:endParaRPr lang="en-US" sz="141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8328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March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001659" y="1170969"/>
          <a:ext cx="1593536" cy="914400"/>
        </p:xfrm>
        <a:graphic>
          <a:graphicData uri="http://schemas.openxmlformats.org/drawingml/2006/table">
            <a:tbl>
              <a:tblPr/>
              <a:tblGrid>
                <a:gridCol w="227648"/>
                <a:gridCol w="227648"/>
                <a:gridCol w="227648"/>
                <a:gridCol w="227648"/>
                <a:gridCol w="227648"/>
                <a:gridCol w="227648"/>
                <a:gridCol w="227648"/>
              </a:tblGrid>
              <a:tr h="295288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1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March</a:t>
                      </a:r>
                      <a:endParaRPr lang="en-US" sz="141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8328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3E8A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3E8A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April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58112" y="1170969"/>
          <a:ext cx="1593536" cy="914400"/>
        </p:xfrm>
        <a:graphic>
          <a:graphicData uri="http://schemas.openxmlformats.org/drawingml/2006/table">
            <a:tbl>
              <a:tblPr/>
              <a:tblGrid>
                <a:gridCol w="227648"/>
                <a:gridCol w="227648"/>
                <a:gridCol w="227648"/>
                <a:gridCol w="227648"/>
                <a:gridCol w="227648"/>
                <a:gridCol w="227648"/>
                <a:gridCol w="227648"/>
              </a:tblGrid>
              <a:tr h="295288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10" b="1" dirty="0">
                          <a:solidFill>
                            <a:srgbClr val="6B55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April</a:t>
                      </a:r>
                      <a:endParaRPr lang="en-US" sz="141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8328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1" name="May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88752" y="3181981"/>
          <a:ext cx="1593536" cy="914400"/>
        </p:xfrm>
        <a:graphic>
          <a:graphicData uri="http://schemas.openxmlformats.org/drawingml/2006/table">
            <a:tbl>
              <a:tblPr/>
              <a:tblGrid>
                <a:gridCol w="227648"/>
                <a:gridCol w="227648"/>
                <a:gridCol w="227648"/>
                <a:gridCol w="227648"/>
                <a:gridCol w="227648"/>
                <a:gridCol w="227648"/>
                <a:gridCol w="227648"/>
              </a:tblGrid>
              <a:tr h="295288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10" b="1" dirty="0">
                          <a:solidFill>
                            <a:srgbClr val="24897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May</a:t>
                      </a:r>
                      <a:endParaRPr lang="en-US" sz="141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8328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4897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4897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3" name="June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245205" y="3181981"/>
          <a:ext cx="1593536" cy="914400"/>
        </p:xfrm>
        <a:graphic>
          <a:graphicData uri="http://schemas.openxmlformats.org/drawingml/2006/table">
            <a:tbl>
              <a:tblPr/>
              <a:tblGrid>
                <a:gridCol w="227648"/>
                <a:gridCol w="227648"/>
                <a:gridCol w="227648"/>
                <a:gridCol w="227648"/>
                <a:gridCol w="227648"/>
                <a:gridCol w="227648"/>
                <a:gridCol w="227648"/>
              </a:tblGrid>
              <a:tr h="295288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10" b="1" dirty="0">
                          <a:solidFill>
                            <a:srgbClr val="D274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June</a:t>
                      </a:r>
                      <a:endParaRPr lang="en-US" sz="141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8328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5" name="July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001659" y="3181981"/>
          <a:ext cx="1593536" cy="914400"/>
        </p:xfrm>
        <a:graphic>
          <a:graphicData uri="http://schemas.openxmlformats.org/drawingml/2006/table">
            <a:tbl>
              <a:tblPr/>
              <a:tblGrid>
                <a:gridCol w="227648"/>
                <a:gridCol w="227648"/>
                <a:gridCol w="227648"/>
                <a:gridCol w="227648"/>
                <a:gridCol w="227648"/>
                <a:gridCol w="227648"/>
                <a:gridCol w="227648"/>
              </a:tblGrid>
              <a:tr h="295288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10" b="1" dirty="0">
                          <a:solidFill>
                            <a:srgbClr val="C94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July</a:t>
                      </a:r>
                      <a:endParaRPr lang="en-US" sz="141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8328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7" name="August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58112" y="3181981"/>
          <a:ext cx="1593536" cy="914400"/>
        </p:xfrm>
        <a:graphic>
          <a:graphicData uri="http://schemas.openxmlformats.org/drawingml/2006/table">
            <a:tbl>
              <a:tblPr/>
              <a:tblGrid>
                <a:gridCol w="227648"/>
                <a:gridCol w="227648"/>
                <a:gridCol w="227648"/>
                <a:gridCol w="227648"/>
                <a:gridCol w="227648"/>
                <a:gridCol w="227648"/>
                <a:gridCol w="227648"/>
              </a:tblGrid>
              <a:tr h="295288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10" b="1" dirty="0">
                          <a:solidFill>
                            <a:srgbClr val="B786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August</a:t>
                      </a:r>
                      <a:endParaRPr lang="en-US" sz="141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8328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B7861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9" name="September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88752" y="5192992"/>
          <a:ext cx="1593536" cy="914400"/>
        </p:xfrm>
        <a:graphic>
          <a:graphicData uri="http://schemas.openxmlformats.org/drawingml/2006/table">
            <a:tbl>
              <a:tblPr/>
              <a:tblGrid>
                <a:gridCol w="227648"/>
                <a:gridCol w="227648"/>
                <a:gridCol w="227648"/>
                <a:gridCol w="227648"/>
                <a:gridCol w="227648"/>
                <a:gridCol w="227648"/>
                <a:gridCol w="227648"/>
              </a:tblGrid>
              <a:tr h="295288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10" b="1" dirty="0">
                          <a:solidFill>
                            <a:srgbClr val="8A5A3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September</a:t>
                      </a:r>
                      <a:endParaRPr lang="en-US" sz="141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8328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1" name="October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245205" y="5192992"/>
          <a:ext cx="1593536" cy="914400"/>
        </p:xfrm>
        <a:graphic>
          <a:graphicData uri="http://schemas.openxmlformats.org/drawingml/2006/table">
            <a:tbl>
              <a:tblPr/>
              <a:tblGrid>
                <a:gridCol w="227648"/>
                <a:gridCol w="227648"/>
                <a:gridCol w="227648"/>
                <a:gridCol w="227648"/>
                <a:gridCol w="227648"/>
                <a:gridCol w="227648"/>
                <a:gridCol w="227648"/>
              </a:tblGrid>
              <a:tr h="295288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10" b="1" dirty="0">
                          <a:solidFill>
                            <a:srgbClr val="C35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October</a:t>
                      </a:r>
                      <a:endParaRPr lang="en-US" sz="141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8328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3" name="November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001659" y="5192992"/>
          <a:ext cx="1593536" cy="914400"/>
        </p:xfrm>
        <a:graphic>
          <a:graphicData uri="http://schemas.openxmlformats.org/drawingml/2006/table">
            <a:tbl>
              <a:tblPr/>
              <a:tblGrid>
                <a:gridCol w="227648"/>
                <a:gridCol w="227648"/>
                <a:gridCol w="227648"/>
                <a:gridCol w="227648"/>
                <a:gridCol w="227648"/>
                <a:gridCol w="227648"/>
                <a:gridCol w="227648"/>
              </a:tblGrid>
              <a:tr h="295288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10" b="1" dirty="0">
                          <a:solidFill>
                            <a:srgbClr val="5E4E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November</a:t>
                      </a:r>
                      <a:endParaRPr lang="en-US" sz="141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8328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5" name="December mini calenda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758112" y="5192992"/>
          <a:ext cx="1593536" cy="914400"/>
        </p:xfrm>
        <a:graphic>
          <a:graphicData uri="http://schemas.openxmlformats.org/drawingml/2006/table">
            <a:tbl>
              <a:tblPr/>
              <a:tblGrid>
                <a:gridCol w="227648"/>
                <a:gridCol w="227648"/>
                <a:gridCol w="227648"/>
                <a:gridCol w="227648"/>
                <a:gridCol w="227648"/>
                <a:gridCol w="227648"/>
                <a:gridCol w="227648"/>
              </a:tblGrid>
              <a:tr h="295288">
                <a:tc gridSpan="7"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1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December</a:t>
                      </a:r>
                      <a:endParaRPr lang="en-US" sz="141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18328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780" b="1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</a:t>
                      </a:r>
                      <a:endParaRPr lang="en-US" sz="78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9C95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A6E4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2A6E4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9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23419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27" name="Bank holidays list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87665" y="1170969"/>
          <a:ext cx="2596496" cy="914400"/>
        </p:xfrm>
        <a:graphic>
          <a:graphicData uri="http://schemas.openxmlformats.org/drawingml/2006/table">
            <a:tbl>
              <a:tblPr/>
              <a:tblGrid>
                <a:gridCol w="865499"/>
                <a:gridCol w="1730997"/>
              </a:tblGrid>
              <a:tr h="280014">
                <a:tc grid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90" b="1" spc="80" kern="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BANK HOLIDAYS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970" cap="flat" cmpd="sng" algn="ctr">
                      <a:solidFill>
                        <a:srgbClr val="2B2A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2F5F9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1 Jan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 Year’s Day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26 Mar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Good Friday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29 Mar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Easter Monday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24897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3 May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Early May bank holiday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24897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31 May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Spring bank holiday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B786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30 Aug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Summer bank holiday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27 Dec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Bank holiday (Christmas)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Tue 28 Dec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Bank holiday (Boxing Day)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" name="Bank holiday note"/>
          <p:cNvSpPr txBox="1"/>
          <p:nvPr/>
        </p:nvSpPr>
        <p:spPr>
          <a:xfrm>
            <a:off x="7687665" y="2896875"/>
            <a:ext cx="2596496" cy="1781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80" i="1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holidays shown are for England &amp; Wales</a:t>
            </a:r>
            <a:endParaRPr lang="en-US" sz="780" dirty="0"/>
          </a:p>
        </p:txBody>
      </p:sp>
      <p:graphicFrame>
        <p:nvGraphicFramePr>
          <p:cNvPr id="29" name="Other dates list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687665" y="3237983"/>
          <a:ext cx="2596496" cy="914400"/>
        </p:xfrm>
        <a:graphic>
          <a:graphicData uri="http://schemas.openxmlformats.org/drawingml/2006/table">
            <a:tbl>
              <a:tblPr/>
              <a:tblGrid>
                <a:gridCol w="865499"/>
                <a:gridCol w="1730997"/>
              </a:tblGrid>
              <a:tr h="280014">
                <a:tc grid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90" b="1" spc="80" kern="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OTHER DATES FOR THE FAMILY</a:t>
                      </a:r>
                      <a:endParaRPr lang="en-US" sz="99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970" cap="flat" cmpd="sng" algn="ctr">
                      <a:solidFill>
                        <a:srgbClr val="2B2A2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/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B83B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Tue 9 Feb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Pancake Day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B83B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14 Feb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Valentine’s Day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 1 Mar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 David’s Day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7 Mar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Mother’s Day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Wed 17 Mar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 Patrick’s Day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3E8A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28 Mar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Easter Sunday, Clocks go forward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6B55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23 Apr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 George’s Day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D27417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20 Jun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Father’s Day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C35A1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31 Oct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Halloween, Clocks go back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5E4E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5 Nov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Bonfire Night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5E4E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14 Nov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Remembrance Sunday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5E4E8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Tue 30 Nov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 Andrew’s Day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24 Dec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Christmas Eve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Sat 25 Dec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Christmas Day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Sun 26 Dec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Boxing Day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64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b="1" dirty="0">
                          <a:solidFill>
                            <a:srgbClr val="2A6E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Fri 31 Dec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20" dirty="0">
                          <a:solidFill>
                            <a:srgbClr val="2B2A2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 Year’s Eve</a:t>
                      </a:r>
                      <a:endParaRPr lang="en-US" sz="92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762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407294" y="356382"/>
            <a:ext cx="9876868" cy="712764"/>
          </a:xfrm>
          <a:prstGeom prst="roundRect">
            <a:avLst>
              <a:gd name="adj" fmla="val 17857"/>
            </a:avLst>
          </a:prstGeom>
          <a:solidFill>
            <a:srgbClr val="2F5F98"/>
          </a:solidFill>
          <a:ln w="12700">
            <a:solidFill>
              <a:srgbClr val="2F5F98"/>
            </a:solidFill>
            <a:prstDash val="solid"/>
          </a:ln>
        </p:spPr>
      </p:sp>
      <p:pic>
        <p:nvPicPr>
          <p:cNvPr id="3" name="Month icon" descr="Januar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484" y="458205"/>
            <a:ext cx="509117" cy="509117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1323704" y="356382"/>
            <a:ext cx="7636753" cy="712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54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January</a:t>
            </a:r>
            <a:pPr indent="0" marL="0">
              <a:buNone/>
            </a:pPr>
            <a:r>
              <a:rPr lang="en-US" sz="3540" dirty="0">
                <a:solidFill>
                  <a:srgbClr val="DAE2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3540" dirty="0"/>
          </a:p>
        </p:txBody>
      </p:sp>
      <p:sp>
        <p:nvSpPr>
          <p:cNvPr id="5" name="MON heading"/>
          <p:cNvSpPr/>
          <p:nvPr/>
        </p:nvSpPr>
        <p:spPr>
          <a:xfrm>
            <a:off x="407294" y="1196425"/>
            <a:ext cx="1090965" cy="280014"/>
          </a:xfrm>
          <a:prstGeom prst="rect">
            <a:avLst/>
          </a:prstGeom>
          <a:solidFill>
            <a:srgbClr val="2F5F98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920" dirty="0"/>
          </a:p>
        </p:txBody>
      </p:sp>
      <p:sp>
        <p:nvSpPr>
          <p:cNvPr id="6" name="TUE heading"/>
          <p:cNvSpPr/>
          <p:nvPr/>
        </p:nvSpPr>
        <p:spPr>
          <a:xfrm>
            <a:off x="1498258" y="1196425"/>
            <a:ext cx="1090965" cy="280014"/>
          </a:xfrm>
          <a:prstGeom prst="rect">
            <a:avLst/>
          </a:prstGeom>
          <a:solidFill>
            <a:srgbClr val="2F5F98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920" dirty="0"/>
          </a:p>
        </p:txBody>
      </p:sp>
      <p:sp>
        <p:nvSpPr>
          <p:cNvPr id="7" name="WED heading"/>
          <p:cNvSpPr/>
          <p:nvPr/>
        </p:nvSpPr>
        <p:spPr>
          <a:xfrm>
            <a:off x="2589223" y="1196425"/>
            <a:ext cx="1090965" cy="280014"/>
          </a:xfrm>
          <a:prstGeom prst="rect">
            <a:avLst/>
          </a:prstGeom>
          <a:solidFill>
            <a:srgbClr val="2F5F98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920" dirty="0"/>
          </a:p>
        </p:txBody>
      </p:sp>
      <p:sp>
        <p:nvSpPr>
          <p:cNvPr id="8" name="THU heading"/>
          <p:cNvSpPr/>
          <p:nvPr/>
        </p:nvSpPr>
        <p:spPr>
          <a:xfrm>
            <a:off x="3680188" y="1196425"/>
            <a:ext cx="1090965" cy="280014"/>
          </a:xfrm>
          <a:prstGeom prst="rect">
            <a:avLst/>
          </a:prstGeom>
          <a:solidFill>
            <a:srgbClr val="2F5F98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920" dirty="0"/>
          </a:p>
        </p:txBody>
      </p:sp>
      <p:sp>
        <p:nvSpPr>
          <p:cNvPr id="9" name="FRI heading"/>
          <p:cNvSpPr/>
          <p:nvPr/>
        </p:nvSpPr>
        <p:spPr>
          <a:xfrm>
            <a:off x="4771152" y="1196425"/>
            <a:ext cx="1090965" cy="280014"/>
          </a:xfrm>
          <a:prstGeom prst="rect">
            <a:avLst/>
          </a:prstGeom>
          <a:solidFill>
            <a:srgbClr val="2F5F98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920" dirty="0"/>
          </a:p>
        </p:txBody>
      </p:sp>
      <p:sp>
        <p:nvSpPr>
          <p:cNvPr id="10" name="SAT heading"/>
          <p:cNvSpPr/>
          <p:nvPr/>
        </p:nvSpPr>
        <p:spPr>
          <a:xfrm>
            <a:off x="5862117" y="1196425"/>
            <a:ext cx="1090965" cy="280014"/>
          </a:xfrm>
          <a:prstGeom prst="rect">
            <a:avLst/>
          </a:prstGeom>
          <a:solidFill>
            <a:srgbClr val="698CB5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920" dirty="0"/>
          </a:p>
        </p:txBody>
      </p:sp>
      <p:sp>
        <p:nvSpPr>
          <p:cNvPr id="11" name="SUN heading"/>
          <p:cNvSpPr/>
          <p:nvPr/>
        </p:nvSpPr>
        <p:spPr>
          <a:xfrm>
            <a:off x="6953082" y="1196425"/>
            <a:ext cx="1090965" cy="280014"/>
          </a:xfrm>
          <a:prstGeom prst="rect">
            <a:avLst/>
          </a:prstGeom>
          <a:solidFill>
            <a:srgbClr val="698CB5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920" dirty="0"/>
          </a:p>
        </p:txBody>
      </p:sp>
      <p:sp>
        <p:nvSpPr>
          <p:cNvPr id="12" name="Blank day"/>
          <p:cNvSpPr/>
          <p:nvPr/>
        </p:nvSpPr>
        <p:spPr>
          <a:xfrm>
            <a:off x="407294" y="1476439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3" name="Blank day"/>
          <p:cNvSpPr/>
          <p:nvPr/>
        </p:nvSpPr>
        <p:spPr>
          <a:xfrm>
            <a:off x="1498258" y="1476439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4" name="Blank day"/>
          <p:cNvSpPr/>
          <p:nvPr/>
        </p:nvSpPr>
        <p:spPr>
          <a:xfrm>
            <a:off x="2589223" y="1476439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5" name="Blank day"/>
          <p:cNvSpPr/>
          <p:nvPr/>
        </p:nvSpPr>
        <p:spPr>
          <a:xfrm>
            <a:off x="3680188" y="1476439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6" name="January 1"/>
          <p:cNvSpPr/>
          <p:nvPr/>
        </p:nvSpPr>
        <p:spPr>
          <a:xfrm>
            <a:off x="4771152" y="1476439"/>
            <a:ext cx="1090965" cy="1094601"/>
          </a:xfrm>
          <a:prstGeom prst="rect">
            <a:avLst/>
          </a:prstGeom>
          <a:solidFill>
            <a:srgbClr val="E4EAF2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F5F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b="1" dirty="0">
                <a:solidFill>
                  <a:srgbClr val="2F5F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Year’s Day</a:t>
            </a:r>
            <a:endParaRPr lang="en-US" sz="1560" dirty="0"/>
          </a:p>
        </p:txBody>
      </p:sp>
      <p:sp>
        <p:nvSpPr>
          <p:cNvPr id="17" name="January 2"/>
          <p:cNvSpPr/>
          <p:nvPr/>
        </p:nvSpPr>
        <p:spPr>
          <a:xfrm>
            <a:off x="5862117" y="1476439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60" dirty="0"/>
          </a:p>
        </p:txBody>
      </p:sp>
      <p:sp>
        <p:nvSpPr>
          <p:cNvPr id="18" name="January 3"/>
          <p:cNvSpPr/>
          <p:nvPr/>
        </p:nvSpPr>
        <p:spPr>
          <a:xfrm>
            <a:off x="6953082" y="1476439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60" dirty="0"/>
          </a:p>
        </p:txBody>
      </p:sp>
      <p:sp>
        <p:nvSpPr>
          <p:cNvPr id="19" name="January 4"/>
          <p:cNvSpPr/>
          <p:nvPr/>
        </p:nvSpPr>
        <p:spPr>
          <a:xfrm>
            <a:off x="407294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60" dirty="0"/>
          </a:p>
        </p:txBody>
      </p:sp>
      <p:sp>
        <p:nvSpPr>
          <p:cNvPr id="20" name="January 5"/>
          <p:cNvSpPr/>
          <p:nvPr/>
        </p:nvSpPr>
        <p:spPr>
          <a:xfrm>
            <a:off x="1498258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60" dirty="0"/>
          </a:p>
        </p:txBody>
      </p:sp>
      <p:sp>
        <p:nvSpPr>
          <p:cNvPr id="21" name="January 6"/>
          <p:cNvSpPr/>
          <p:nvPr/>
        </p:nvSpPr>
        <p:spPr>
          <a:xfrm>
            <a:off x="2589223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60" dirty="0"/>
          </a:p>
        </p:txBody>
      </p:sp>
      <p:sp>
        <p:nvSpPr>
          <p:cNvPr id="22" name="January 7"/>
          <p:cNvSpPr/>
          <p:nvPr/>
        </p:nvSpPr>
        <p:spPr>
          <a:xfrm>
            <a:off x="3680188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60" dirty="0"/>
          </a:p>
        </p:txBody>
      </p:sp>
      <p:sp>
        <p:nvSpPr>
          <p:cNvPr id="23" name="January 8"/>
          <p:cNvSpPr/>
          <p:nvPr/>
        </p:nvSpPr>
        <p:spPr>
          <a:xfrm>
            <a:off x="4771152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60" dirty="0"/>
          </a:p>
        </p:txBody>
      </p:sp>
      <p:sp>
        <p:nvSpPr>
          <p:cNvPr id="24" name="January 9"/>
          <p:cNvSpPr/>
          <p:nvPr/>
        </p:nvSpPr>
        <p:spPr>
          <a:xfrm>
            <a:off x="5862117" y="2571040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60" dirty="0"/>
          </a:p>
        </p:txBody>
      </p:sp>
      <p:sp>
        <p:nvSpPr>
          <p:cNvPr id="25" name="January 10"/>
          <p:cNvSpPr/>
          <p:nvPr/>
        </p:nvSpPr>
        <p:spPr>
          <a:xfrm>
            <a:off x="6953082" y="2571040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60" dirty="0"/>
          </a:p>
        </p:txBody>
      </p:sp>
      <p:sp>
        <p:nvSpPr>
          <p:cNvPr id="26" name="January 11"/>
          <p:cNvSpPr/>
          <p:nvPr/>
        </p:nvSpPr>
        <p:spPr>
          <a:xfrm>
            <a:off x="407294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560" dirty="0"/>
          </a:p>
        </p:txBody>
      </p:sp>
      <p:sp>
        <p:nvSpPr>
          <p:cNvPr id="27" name="January 12"/>
          <p:cNvSpPr/>
          <p:nvPr/>
        </p:nvSpPr>
        <p:spPr>
          <a:xfrm>
            <a:off x="1498258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560" dirty="0"/>
          </a:p>
        </p:txBody>
      </p:sp>
      <p:sp>
        <p:nvSpPr>
          <p:cNvPr id="28" name="January 13"/>
          <p:cNvSpPr/>
          <p:nvPr/>
        </p:nvSpPr>
        <p:spPr>
          <a:xfrm>
            <a:off x="2589223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560" dirty="0"/>
          </a:p>
        </p:txBody>
      </p:sp>
      <p:sp>
        <p:nvSpPr>
          <p:cNvPr id="29" name="January 14"/>
          <p:cNvSpPr/>
          <p:nvPr/>
        </p:nvSpPr>
        <p:spPr>
          <a:xfrm>
            <a:off x="3680188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560" dirty="0"/>
          </a:p>
        </p:txBody>
      </p:sp>
      <p:sp>
        <p:nvSpPr>
          <p:cNvPr id="30" name="January 15"/>
          <p:cNvSpPr/>
          <p:nvPr/>
        </p:nvSpPr>
        <p:spPr>
          <a:xfrm>
            <a:off x="4771152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560" dirty="0"/>
          </a:p>
        </p:txBody>
      </p:sp>
      <p:sp>
        <p:nvSpPr>
          <p:cNvPr id="31" name="January 16"/>
          <p:cNvSpPr/>
          <p:nvPr/>
        </p:nvSpPr>
        <p:spPr>
          <a:xfrm>
            <a:off x="5862117" y="3665642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560" dirty="0"/>
          </a:p>
        </p:txBody>
      </p:sp>
      <p:sp>
        <p:nvSpPr>
          <p:cNvPr id="32" name="January 17"/>
          <p:cNvSpPr/>
          <p:nvPr/>
        </p:nvSpPr>
        <p:spPr>
          <a:xfrm>
            <a:off x="6953082" y="3665642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560" dirty="0"/>
          </a:p>
        </p:txBody>
      </p:sp>
      <p:sp>
        <p:nvSpPr>
          <p:cNvPr id="33" name="January 18"/>
          <p:cNvSpPr/>
          <p:nvPr/>
        </p:nvSpPr>
        <p:spPr>
          <a:xfrm>
            <a:off x="407294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560" dirty="0"/>
          </a:p>
        </p:txBody>
      </p:sp>
      <p:sp>
        <p:nvSpPr>
          <p:cNvPr id="34" name="January 19"/>
          <p:cNvSpPr/>
          <p:nvPr/>
        </p:nvSpPr>
        <p:spPr>
          <a:xfrm>
            <a:off x="1498258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560" dirty="0"/>
          </a:p>
        </p:txBody>
      </p:sp>
      <p:sp>
        <p:nvSpPr>
          <p:cNvPr id="35" name="January 20"/>
          <p:cNvSpPr/>
          <p:nvPr/>
        </p:nvSpPr>
        <p:spPr>
          <a:xfrm>
            <a:off x="2589223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560" dirty="0"/>
          </a:p>
        </p:txBody>
      </p:sp>
      <p:sp>
        <p:nvSpPr>
          <p:cNvPr id="36" name="January 21"/>
          <p:cNvSpPr/>
          <p:nvPr/>
        </p:nvSpPr>
        <p:spPr>
          <a:xfrm>
            <a:off x="3680188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560" dirty="0"/>
          </a:p>
        </p:txBody>
      </p:sp>
      <p:sp>
        <p:nvSpPr>
          <p:cNvPr id="37" name="January 22"/>
          <p:cNvSpPr/>
          <p:nvPr/>
        </p:nvSpPr>
        <p:spPr>
          <a:xfrm>
            <a:off x="4771152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560" dirty="0"/>
          </a:p>
        </p:txBody>
      </p:sp>
      <p:sp>
        <p:nvSpPr>
          <p:cNvPr id="38" name="January 23"/>
          <p:cNvSpPr/>
          <p:nvPr/>
        </p:nvSpPr>
        <p:spPr>
          <a:xfrm>
            <a:off x="5862117" y="4760243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560" dirty="0"/>
          </a:p>
        </p:txBody>
      </p:sp>
      <p:sp>
        <p:nvSpPr>
          <p:cNvPr id="39" name="January 24"/>
          <p:cNvSpPr/>
          <p:nvPr/>
        </p:nvSpPr>
        <p:spPr>
          <a:xfrm>
            <a:off x="6953082" y="4760243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560" dirty="0"/>
          </a:p>
        </p:txBody>
      </p:sp>
      <p:sp>
        <p:nvSpPr>
          <p:cNvPr id="40" name="January 25"/>
          <p:cNvSpPr/>
          <p:nvPr/>
        </p:nvSpPr>
        <p:spPr>
          <a:xfrm>
            <a:off x="407294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560" dirty="0"/>
          </a:p>
        </p:txBody>
      </p:sp>
      <p:sp>
        <p:nvSpPr>
          <p:cNvPr id="41" name="January 26"/>
          <p:cNvSpPr/>
          <p:nvPr/>
        </p:nvSpPr>
        <p:spPr>
          <a:xfrm>
            <a:off x="1498258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560" dirty="0"/>
          </a:p>
        </p:txBody>
      </p:sp>
      <p:sp>
        <p:nvSpPr>
          <p:cNvPr id="42" name="January 27"/>
          <p:cNvSpPr/>
          <p:nvPr/>
        </p:nvSpPr>
        <p:spPr>
          <a:xfrm>
            <a:off x="2589223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560" dirty="0"/>
          </a:p>
        </p:txBody>
      </p:sp>
      <p:sp>
        <p:nvSpPr>
          <p:cNvPr id="43" name="January 28"/>
          <p:cNvSpPr/>
          <p:nvPr/>
        </p:nvSpPr>
        <p:spPr>
          <a:xfrm>
            <a:off x="3680188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560" dirty="0"/>
          </a:p>
        </p:txBody>
      </p:sp>
      <p:sp>
        <p:nvSpPr>
          <p:cNvPr id="44" name="January 29"/>
          <p:cNvSpPr/>
          <p:nvPr/>
        </p:nvSpPr>
        <p:spPr>
          <a:xfrm>
            <a:off x="4771152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560" dirty="0"/>
          </a:p>
        </p:txBody>
      </p:sp>
      <p:sp>
        <p:nvSpPr>
          <p:cNvPr id="45" name="January 30"/>
          <p:cNvSpPr/>
          <p:nvPr/>
        </p:nvSpPr>
        <p:spPr>
          <a:xfrm>
            <a:off x="5862117" y="5854844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560" dirty="0"/>
          </a:p>
        </p:txBody>
      </p:sp>
      <p:sp>
        <p:nvSpPr>
          <p:cNvPr id="46" name="January 31"/>
          <p:cNvSpPr/>
          <p:nvPr/>
        </p:nvSpPr>
        <p:spPr>
          <a:xfrm>
            <a:off x="6953082" y="5854844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560" dirty="0"/>
          </a:p>
        </p:txBody>
      </p:sp>
      <p:sp>
        <p:nvSpPr>
          <p:cNvPr id="47" name="Birthdays &amp; celebrations box"/>
          <p:cNvSpPr/>
          <p:nvPr/>
        </p:nvSpPr>
        <p:spPr>
          <a:xfrm>
            <a:off x="8247693" y="1196425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48" name="Birthdays &amp;amp; celebrations heading"/>
          <p:cNvSpPr txBox="1"/>
          <p:nvPr/>
        </p:nvSpPr>
        <p:spPr>
          <a:xfrm>
            <a:off x="8359699" y="1242245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2F5F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920" dirty="0"/>
          </a:p>
        </p:txBody>
      </p:sp>
      <p:graphicFrame>
        <p:nvGraphicFramePr>
          <p:cNvPr id="4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1501895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Notes box"/>
          <p:cNvSpPr/>
          <p:nvPr/>
        </p:nvSpPr>
        <p:spPr>
          <a:xfrm>
            <a:off x="8247693" y="3064884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1" name="Notes heading"/>
          <p:cNvSpPr txBox="1"/>
          <p:nvPr/>
        </p:nvSpPr>
        <p:spPr>
          <a:xfrm>
            <a:off x="8359699" y="3110704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2F5F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920" dirty="0"/>
          </a:p>
        </p:txBody>
      </p:sp>
      <p:graphicFrame>
        <p:nvGraphicFramePr>
          <p:cNvPr id="7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3370354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" name="To do box"/>
          <p:cNvSpPr/>
          <p:nvPr/>
        </p:nvSpPr>
        <p:spPr>
          <a:xfrm>
            <a:off x="8247693" y="4933343"/>
            <a:ext cx="2036468" cy="2005921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4" name="To do heading"/>
          <p:cNvSpPr txBox="1"/>
          <p:nvPr/>
        </p:nvSpPr>
        <p:spPr>
          <a:xfrm>
            <a:off x="8359699" y="4979163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2F5F9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920" dirty="0"/>
          </a:p>
        </p:txBody>
      </p:sp>
      <p:graphicFrame>
        <p:nvGraphicFramePr>
          <p:cNvPr id="10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5238813"/>
          <a:ext cx="1812456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1608809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407294" y="356382"/>
            <a:ext cx="9876868" cy="712764"/>
          </a:xfrm>
          <a:prstGeom prst="roundRect">
            <a:avLst>
              <a:gd name="adj" fmla="val 17857"/>
            </a:avLst>
          </a:prstGeom>
          <a:solidFill>
            <a:srgbClr val="B83B62"/>
          </a:solidFill>
          <a:ln w="12700">
            <a:solidFill>
              <a:srgbClr val="B83B62"/>
            </a:solidFill>
            <a:prstDash val="solid"/>
          </a:ln>
        </p:spPr>
      </p:sp>
      <p:pic>
        <p:nvPicPr>
          <p:cNvPr id="3" name="Month icon" descr="Februar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484" y="458205"/>
            <a:ext cx="509117" cy="509117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1323704" y="356382"/>
            <a:ext cx="7636753" cy="712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54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February</a:t>
            </a:r>
            <a:pPr indent="0" marL="0">
              <a:buNone/>
            </a:pPr>
            <a:r>
              <a:rPr lang="en-US" sz="3540" dirty="0">
                <a:solidFill>
                  <a:srgbClr val="F2DC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3540" dirty="0"/>
          </a:p>
        </p:txBody>
      </p:sp>
      <p:sp>
        <p:nvSpPr>
          <p:cNvPr id="5" name="MON heading"/>
          <p:cNvSpPr/>
          <p:nvPr/>
        </p:nvSpPr>
        <p:spPr>
          <a:xfrm>
            <a:off x="407294" y="1196425"/>
            <a:ext cx="1090965" cy="280014"/>
          </a:xfrm>
          <a:prstGeom prst="rect">
            <a:avLst/>
          </a:prstGeom>
          <a:solidFill>
            <a:srgbClr val="B83B62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920" dirty="0"/>
          </a:p>
        </p:txBody>
      </p:sp>
      <p:sp>
        <p:nvSpPr>
          <p:cNvPr id="6" name="TUE heading"/>
          <p:cNvSpPr/>
          <p:nvPr/>
        </p:nvSpPr>
        <p:spPr>
          <a:xfrm>
            <a:off x="1498258" y="1196425"/>
            <a:ext cx="1090965" cy="280014"/>
          </a:xfrm>
          <a:prstGeom prst="rect">
            <a:avLst/>
          </a:prstGeom>
          <a:solidFill>
            <a:srgbClr val="B83B62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920" dirty="0"/>
          </a:p>
        </p:txBody>
      </p:sp>
      <p:sp>
        <p:nvSpPr>
          <p:cNvPr id="7" name="WED heading"/>
          <p:cNvSpPr/>
          <p:nvPr/>
        </p:nvSpPr>
        <p:spPr>
          <a:xfrm>
            <a:off x="2589223" y="1196425"/>
            <a:ext cx="1090965" cy="280014"/>
          </a:xfrm>
          <a:prstGeom prst="rect">
            <a:avLst/>
          </a:prstGeom>
          <a:solidFill>
            <a:srgbClr val="B83B62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920" dirty="0"/>
          </a:p>
        </p:txBody>
      </p:sp>
      <p:sp>
        <p:nvSpPr>
          <p:cNvPr id="8" name="THU heading"/>
          <p:cNvSpPr/>
          <p:nvPr/>
        </p:nvSpPr>
        <p:spPr>
          <a:xfrm>
            <a:off x="3680188" y="1196425"/>
            <a:ext cx="1090965" cy="280014"/>
          </a:xfrm>
          <a:prstGeom prst="rect">
            <a:avLst/>
          </a:prstGeom>
          <a:solidFill>
            <a:srgbClr val="B83B62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920" dirty="0"/>
          </a:p>
        </p:txBody>
      </p:sp>
      <p:sp>
        <p:nvSpPr>
          <p:cNvPr id="9" name="FRI heading"/>
          <p:cNvSpPr/>
          <p:nvPr/>
        </p:nvSpPr>
        <p:spPr>
          <a:xfrm>
            <a:off x="4771152" y="1196425"/>
            <a:ext cx="1090965" cy="280014"/>
          </a:xfrm>
          <a:prstGeom prst="rect">
            <a:avLst/>
          </a:prstGeom>
          <a:solidFill>
            <a:srgbClr val="B83B62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920" dirty="0"/>
          </a:p>
        </p:txBody>
      </p:sp>
      <p:sp>
        <p:nvSpPr>
          <p:cNvPr id="10" name="SAT heading"/>
          <p:cNvSpPr/>
          <p:nvPr/>
        </p:nvSpPr>
        <p:spPr>
          <a:xfrm>
            <a:off x="5862117" y="1196425"/>
            <a:ext cx="1090965" cy="280014"/>
          </a:xfrm>
          <a:prstGeom prst="rect">
            <a:avLst/>
          </a:prstGeom>
          <a:solidFill>
            <a:srgbClr val="CC728E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920" dirty="0"/>
          </a:p>
        </p:txBody>
      </p:sp>
      <p:sp>
        <p:nvSpPr>
          <p:cNvPr id="11" name="SUN heading"/>
          <p:cNvSpPr/>
          <p:nvPr/>
        </p:nvSpPr>
        <p:spPr>
          <a:xfrm>
            <a:off x="6953082" y="1196425"/>
            <a:ext cx="1090965" cy="280014"/>
          </a:xfrm>
          <a:prstGeom prst="rect">
            <a:avLst/>
          </a:prstGeom>
          <a:solidFill>
            <a:srgbClr val="CC728E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920" dirty="0"/>
          </a:p>
        </p:txBody>
      </p:sp>
      <p:sp>
        <p:nvSpPr>
          <p:cNvPr id="12" name="February 1"/>
          <p:cNvSpPr/>
          <p:nvPr/>
        </p:nvSpPr>
        <p:spPr>
          <a:xfrm>
            <a:off x="407294" y="1476439"/>
            <a:ext cx="1090965" cy="1368252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60" dirty="0"/>
          </a:p>
        </p:txBody>
      </p:sp>
      <p:sp>
        <p:nvSpPr>
          <p:cNvPr id="13" name="February 2"/>
          <p:cNvSpPr/>
          <p:nvPr/>
        </p:nvSpPr>
        <p:spPr>
          <a:xfrm>
            <a:off x="1498258" y="1476439"/>
            <a:ext cx="1090965" cy="1368252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60" dirty="0"/>
          </a:p>
        </p:txBody>
      </p:sp>
      <p:sp>
        <p:nvSpPr>
          <p:cNvPr id="14" name="February 3"/>
          <p:cNvSpPr/>
          <p:nvPr/>
        </p:nvSpPr>
        <p:spPr>
          <a:xfrm>
            <a:off x="2589223" y="1476439"/>
            <a:ext cx="1090965" cy="1368252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60" dirty="0"/>
          </a:p>
        </p:txBody>
      </p:sp>
      <p:sp>
        <p:nvSpPr>
          <p:cNvPr id="15" name="February 4"/>
          <p:cNvSpPr/>
          <p:nvPr/>
        </p:nvSpPr>
        <p:spPr>
          <a:xfrm>
            <a:off x="3680188" y="1476439"/>
            <a:ext cx="1090965" cy="1368252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60" dirty="0"/>
          </a:p>
        </p:txBody>
      </p:sp>
      <p:sp>
        <p:nvSpPr>
          <p:cNvPr id="16" name="February 5"/>
          <p:cNvSpPr/>
          <p:nvPr/>
        </p:nvSpPr>
        <p:spPr>
          <a:xfrm>
            <a:off x="4771152" y="1476439"/>
            <a:ext cx="1090965" cy="1368252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60" dirty="0"/>
          </a:p>
        </p:txBody>
      </p:sp>
      <p:sp>
        <p:nvSpPr>
          <p:cNvPr id="17" name="February 6"/>
          <p:cNvSpPr/>
          <p:nvPr/>
        </p:nvSpPr>
        <p:spPr>
          <a:xfrm>
            <a:off x="5862117" y="1476439"/>
            <a:ext cx="1090965" cy="1368252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60" dirty="0"/>
          </a:p>
        </p:txBody>
      </p:sp>
      <p:sp>
        <p:nvSpPr>
          <p:cNvPr id="18" name="February 7"/>
          <p:cNvSpPr/>
          <p:nvPr/>
        </p:nvSpPr>
        <p:spPr>
          <a:xfrm>
            <a:off x="6953082" y="1476439"/>
            <a:ext cx="1090965" cy="1368252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60" dirty="0"/>
          </a:p>
        </p:txBody>
      </p:sp>
      <p:sp>
        <p:nvSpPr>
          <p:cNvPr id="19" name="February 8"/>
          <p:cNvSpPr/>
          <p:nvPr/>
        </p:nvSpPr>
        <p:spPr>
          <a:xfrm>
            <a:off x="407294" y="2844691"/>
            <a:ext cx="1090965" cy="1368252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60" dirty="0"/>
          </a:p>
        </p:txBody>
      </p:sp>
      <p:sp>
        <p:nvSpPr>
          <p:cNvPr id="20" name="February 9"/>
          <p:cNvSpPr/>
          <p:nvPr/>
        </p:nvSpPr>
        <p:spPr>
          <a:xfrm>
            <a:off x="1498258" y="2844691"/>
            <a:ext cx="1090965" cy="1368252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Pancake Day</a:t>
            </a:r>
            <a:endParaRPr lang="en-US" sz="1560" dirty="0"/>
          </a:p>
        </p:txBody>
      </p:sp>
      <p:sp>
        <p:nvSpPr>
          <p:cNvPr id="21" name="February 10"/>
          <p:cNvSpPr/>
          <p:nvPr/>
        </p:nvSpPr>
        <p:spPr>
          <a:xfrm>
            <a:off x="2589223" y="2844691"/>
            <a:ext cx="1090965" cy="1368252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60" dirty="0"/>
          </a:p>
        </p:txBody>
      </p:sp>
      <p:sp>
        <p:nvSpPr>
          <p:cNvPr id="22" name="February 11"/>
          <p:cNvSpPr/>
          <p:nvPr/>
        </p:nvSpPr>
        <p:spPr>
          <a:xfrm>
            <a:off x="3680188" y="2844691"/>
            <a:ext cx="1090965" cy="1368252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560" dirty="0"/>
          </a:p>
        </p:txBody>
      </p:sp>
      <p:sp>
        <p:nvSpPr>
          <p:cNvPr id="23" name="February 12"/>
          <p:cNvSpPr/>
          <p:nvPr/>
        </p:nvSpPr>
        <p:spPr>
          <a:xfrm>
            <a:off x="4771152" y="2844691"/>
            <a:ext cx="1090965" cy="1368252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560" dirty="0"/>
          </a:p>
        </p:txBody>
      </p:sp>
      <p:sp>
        <p:nvSpPr>
          <p:cNvPr id="24" name="February 13"/>
          <p:cNvSpPr/>
          <p:nvPr/>
        </p:nvSpPr>
        <p:spPr>
          <a:xfrm>
            <a:off x="5862117" y="2844691"/>
            <a:ext cx="1090965" cy="1368252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560" dirty="0"/>
          </a:p>
        </p:txBody>
      </p:sp>
      <p:sp>
        <p:nvSpPr>
          <p:cNvPr id="25" name="February 14"/>
          <p:cNvSpPr/>
          <p:nvPr/>
        </p:nvSpPr>
        <p:spPr>
          <a:xfrm>
            <a:off x="6953082" y="2844691"/>
            <a:ext cx="1090965" cy="1368252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Valentine’s Day</a:t>
            </a:r>
            <a:endParaRPr lang="en-US" sz="1560" dirty="0"/>
          </a:p>
        </p:txBody>
      </p:sp>
      <p:sp>
        <p:nvSpPr>
          <p:cNvPr id="26" name="February 15"/>
          <p:cNvSpPr/>
          <p:nvPr/>
        </p:nvSpPr>
        <p:spPr>
          <a:xfrm>
            <a:off x="407294" y="4212942"/>
            <a:ext cx="1090965" cy="1368252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560" dirty="0"/>
          </a:p>
        </p:txBody>
      </p:sp>
      <p:sp>
        <p:nvSpPr>
          <p:cNvPr id="27" name="February 16"/>
          <p:cNvSpPr/>
          <p:nvPr/>
        </p:nvSpPr>
        <p:spPr>
          <a:xfrm>
            <a:off x="1498258" y="4212942"/>
            <a:ext cx="1090965" cy="1368252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560" dirty="0"/>
          </a:p>
        </p:txBody>
      </p:sp>
      <p:sp>
        <p:nvSpPr>
          <p:cNvPr id="28" name="February 17"/>
          <p:cNvSpPr/>
          <p:nvPr/>
        </p:nvSpPr>
        <p:spPr>
          <a:xfrm>
            <a:off x="2589223" y="4212942"/>
            <a:ext cx="1090965" cy="1368252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560" dirty="0"/>
          </a:p>
        </p:txBody>
      </p:sp>
      <p:sp>
        <p:nvSpPr>
          <p:cNvPr id="29" name="February 18"/>
          <p:cNvSpPr/>
          <p:nvPr/>
        </p:nvSpPr>
        <p:spPr>
          <a:xfrm>
            <a:off x="3680188" y="4212942"/>
            <a:ext cx="1090965" cy="1368252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560" dirty="0"/>
          </a:p>
        </p:txBody>
      </p:sp>
      <p:sp>
        <p:nvSpPr>
          <p:cNvPr id="30" name="February 19"/>
          <p:cNvSpPr/>
          <p:nvPr/>
        </p:nvSpPr>
        <p:spPr>
          <a:xfrm>
            <a:off x="4771152" y="4212942"/>
            <a:ext cx="1090965" cy="1368252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560" dirty="0"/>
          </a:p>
        </p:txBody>
      </p:sp>
      <p:sp>
        <p:nvSpPr>
          <p:cNvPr id="31" name="February 20"/>
          <p:cNvSpPr/>
          <p:nvPr/>
        </p:nvSpPr>
        <p:spPr>
          <a:xfrm>
            <a:off x="5862117" y="4212942"/>
            <a:ext cx="1090965" cy="1368252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560" dirty="0"/>
          </a:p>
        </p:txBody>
      </p:sp>
      <p:sp>
        <p:nvSpPr>
          <p:cNvPr id="32" name="February 21"/>
          <p:cNvSpPr/>
          <p:nvPr/>
        </p:nvSpPr>
        <p:spPr>
          <a:xfrm>
            <a:off x="6953082" y="4212942"/>
            <a:ext cx="1090965" cy="1368252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560" dirty="0"/>
          </a:p>
        </p:txBody>
      </p:sp>
      <p:sp>
        <p:nvSpPr>
          <p:cNvPr id="33" name="February 22"/>
          <p:cNvSpPr/>
          <p:nvPr/>
        </p:nvSpPr>
        <p:spPr>
          <a:xfrm>
            <a:off x="407294" y="5581194"/>
            <a:ext cx="1090965" cy="1368252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560" dirty="0"/>
          </a:p>
        </p:txBody>
      </p:sp>
      <p:sp>
        <p:nvSpPr>
          <p:cNvPr id="34" name="February 23"/>
          <p:cNvSpPr/>
          <p:nvPr/>
        </p:nvSpPr>
        <p:spPr>
          <a:xfrm>
            <a:off x="1498258" y="5581194"/>
            <a:ext cx="1090965" cy="1368252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560" dirty="0"/>
          </a:p>
        </p:txBody>
      </p:sp>
      <p:sp>
        <p:nvSpPr>
          <p:cNvPr id="35" name="February 24"/>
          <p:cNvSpPr/>
          <p:nvPr/>
        </p:nvSpPr>
        <p:spPr>
          <a:xfrm>
            <a:off x="2589223" y="5581194"/>
            <a:ext cx="1090965" cy="1368252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560" dirty="0"/>
          </a:p>
        </p:txBody>
      </p:sp>
      <p:sp>
        <p:nvSpPr>
          <p:cNvPr id="36" name="February 25"/>
          <p:cNvSpPr/>
          <p:nvPr/>
        </p:nvSpPr>
        <p:spPr>
          <a:xfrm>
            <a:off x="3680188" y="5581194"/>
            <a:ext cx="1090965" cy="1368252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560" dirty="0"/>
          </a:p>
        </p:txBody>
      </p:sp>
      <p:sp>
        <p:nvSpPr>
          <p:cNvPr id="37" name="February 26"/>
          <p:cNvSpPr/>
          <p:nvPr/>
        </p:nvSpPr>
        <p:spPr>
          <a:xfrm>
            <a:off x="4771152" y="5581194"/>
            <a:ext cx="1090965" cy="1368252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560" dirty="0"/>
          </a:p>
        </p:txBody>
      </p:sp>
      <p:sp>
        <p:nvSpPr>
          <p:cNvPr id="38" name="February 27"/>
          <p:cNvSpPr/>
          <p:nvPr/>
        </p:nvSpPr>
        <p:spPr>
          <a:xfrm>
            <a:off x="5862117" y="5581194"/>
            <a:ext cx="1090965" cy="1368252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560" dirty="0"/>
          </a:p>
        </p:txBody>
      </p:sp>
      <p:sp>
        <p:nvSpPr>
          <p:cNvPr id="39" name="February 28"/>
          <p:cNvSpPr/>
          <p:nvPr/>
        </p:nvSpPr>
        <p:spPr>
          <a:xfrm>
            <a:off x="6953082" y="5581194"/>
            <a:ext cx="1090965" cy="1368252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560" dirty="0"/>
          </a:p>
        </p:txBody>
      </p:sp>
      <p:sp>
        <p:nvSpPr>
          <p:cNvPr id="40" name="Birthdays &amp; celebrations box"/>
          <p:cNvSpPr/>
          <p:nvPr/>
        </p:nvSpPr>
        <p:spPr>
          <a:xfrm>
            <a:off x="8247693" y="1196425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41" name="Birthdays &amp;amp; celebrations heading"/>
          <p:cNvSpPr txBox="1"/>
          <p:nvPr/>
        </p:nvSpPr>
        <p:spPr>
          <a:xfrm>
            <a:off x="8359699" y="1242245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B83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920" dirty="0"/>
          </a:p>
        </p:txBody>
      </p:sp>
      <p:graphicFrame>
        <p:nvGraphicFramePr>
          <p:cNvPr id="5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1501895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3" name="Notes box"/>
          <p:cNvSpPr/>
          <p:nvPr/>
        </p:nvSpPr>
        <p:spPr>
          <a:xfrm>
            <a:off x="8247693" y="3064884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44" name="Notes heading"/>
          <p:cNvSpPr txBox="1"/>
          <p:nvPr/>
        </p:nvSpPr>
        <p:spPr>
          <a:xfrm>
            <a:off x="8359699" y="3110704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B83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920" dirty="0"/>
          </a:p>
        </p:txBody>
      </p:sp>
      <p:graphicFrame>
        <p:nvGraphicFramePr>
          <p:cNvPr id="9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3370354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6" name="To do box"/>
          <p:cNvSpPr/>
          <p:nvPr/>
        </p:nvSpPr>
        <p:spPr>
          <a:xfrm>
            <a:off x="8247693" y="4933343"/>
            <a:ext cx="2036468" cy="2005921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47" name="To do heading"/>
          <p:cNvSpPr txBox="1"/>
          <p:nvPr/>
        </p:nvSpPr>
        <p:spPr>
          <a:xfrm>
            <a:off x="8359699" y="4979163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B83B6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920" dirty="0"/>
          </a:p>
        </p:txBody>
      </p:sp>
      <p:graphicFrame>
        <p:nvGraphicFramePr>
          <p:cNvPr id="13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5238813"/>
          <a:ext cx="1812456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1608809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407294" y="356382"/>
            <a:ext cx="9876868" cy="712764"/>
          </a:xfrm>
          <a:prstGeom prst="roundRect">
            <a:avLst>
              <a:gd name="adj" fmla="val 17857"/>
            </a:avLst>
          </a:prstGeom>
          <a:solidFill>
            <a:srgbClr val="3E8A5C"/>
          </a:solidFill>
          <a:ln w="12700">
            <a:solidFill>
              <a:srgbClr val="3E8A5C"/>
            </a:solidFill>
            <a:prstDash val="solid"/>
          </a:ln>
        </p:spPr>
      </p:sp>
      <p:pic>
        <p:nvPicPr>
          <p:cNvPr id="3" name="Month icon" descr="March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484" y="458205"/>
            <a:ext cx="509117" cy="509117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1323704" y="356382"/>
            <a:ext cx="7636753" cy="712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54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March</a:t>
            </a:r>
            <a:pPr indent="0" marL="0">
              <a:buNone/>
            </a:pPr>
            <a:r>
              <a:rPr lang="en-US" sz="3540" dirty="0">
                <a:solidFill>
                  <a:srgbClr val="DCEA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3540" dirty="0"/>
          </a:p>
        </p:txBody>
      </p:sp>
      <p:sp>
        <p:nvSpPr>
          <p:cNvPr id="5" name="MON heading"/>
          <p:cNvSpPr/>
          <p:nvPr/>
        </p:nvSpPr>
        <p:spPr>
          <a:xfrm>
            <a:off x="407294" y="1196425"/>
            <a:ext cx="1090965" cy="280014"/>
          </a:xfrm>
          <a:prstGeom prst="rect">
            <a:avLst/>
          </a:prstGeom>
          <a:solidFill>
            <a:srgbClr val="3E8A5C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920" dirty="0"/>
          </a:p>
        </p:txBody>
      </p:sp>
      <p:sp>
        <p:nvSpPr>
          <p:cNvPr id="6" name="TUE heading"/>
          <p:cNvSpPr/>
          <p:nvPr/>
        </p:nvSpPr>
        <p:spPr>
          <a:xfrm>
            <a:off x="1498258" y="1196425"/>
            <a:ext cx="1090965" cy="280014"/>
          </a:xfrm>
          <a:prstGeom prst="rect">
            <a:avLst/>
          </a:prstGeom>
          <a:solidFill>
            <a:srgbClr val="3E8A5C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920" dirty="0"/>
          </a:p>
        </p:txBody>
      </p:sp>
      <p:sp>
        <p:nvSpPr>
          <p:cNvPr id="7" name="WED heading"/>
          <p:cNvSpPr/>
          <p:nvPr/>
        </p:nvSpPr>
        <p:spPr>
          <a:xfrm>
            <a:off x="2589223" y="1196425"/>
            <a:ext cx="1090965" cy="280014"/>
          </a:xfrm>
          <a:prstGeom prst="rect">
            <a:avLst/>
          </a:prstGeom>
          <a:solidFill>
            <a:srgbClr val="3E8A5C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920" dirty="0"/>
          </a:p>
        </p:txBody>
      </p:sp>
      <p:sp>
        <p:nvSpPr>
          <p:cNvPr id="8" name="THU heading"/>
          <p:cNvSpPr/>
          <p:nvPr/>
        </p:nvSpPr>
        <p:spPr>
          <a:xfrm>
            <a:off x="3680188" y="1196425"/>
            <a:ext cx="1090965" cy="280014"/>
          </a:xfrm>
          <a:prstGeom prst="rect">
            <a:avLst/>
          </a:prstGeom>
          <a:solidFill>
            <a:srgbClr val="3E8A5C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920" dirty="0"/>
          </a:p>
        </p:txBody>
      </p:sp>
      <p:sp>
        <p:nvSpPr>
          <p:cNvPr id="9" name="FRI heading"/>
          <p:cNvSpPr/>
          <p:nvPr/>
        </p:nvSpPr>
        <p:spPr>
          <a:xfrm>
            <a:off x="4771152" y="1196425"/>
            <a:ext cx="1090965" cy="280014"/>
          </a:xfrm>
          <a:prstGeom prst="rect">
            <a:avLst/>
          </a:prstGeom>
          <a:solidFill>
            <a:srgbClr val="3E8A5C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920" dirty="0"/>
          </a:p>
        </p:txBody>
      </p:sp>
      <p:sp>
        <p:nvSpPr>
          <p:cNvPr id="10" name="SAT heading"/>
          <p:cNvSpPr/>
          <p:nvPr/>
        </p:nvSpPr>
        <p:spPr>
          <a:xfrm>
            <a:off x="5862117" y="1196425"/>
            <a:ext cx="1090965" cy="280014"/>
          </a:xfrm>
          <a:prstGeom prst="rect">
            <a:avLst/>
          </a:prstGeom>
          <a:solidFill>
            <a:srgbClr val="74AB8A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920" dirty="0"/>
          </a:p>
        </p:txBody>
      </p:sp>
      <p:sp>
        <p:nvSpPr>
          <p:cNvPr id="11" name="SUN heading"/>
          <p:cNvSpPr/>
          <p:nvPr/>
        </p:nvSpPr>
        <p:spPr>
          <a:xfrm>
            <a:off x="6953082" y="1196425"/>
            <a:ext cx="1090965" cy="280014"/>
          </a:xfrm>
          <a:prstGeom prst="rect">
            <a:avLst/>
          </a:prstGeom>
          <a:solidFill>
            <a:srgbClr val="74AB8A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920" dirty="0"/>
          </a:p>
        </p:txBody>
      </p:sp>
      <p:sp>
        <p:nvSpPr>
          <p:cNvPr id="12" name="March 1"/>
          <p:cNvSpPr/>
          <p:nvPr/>
        </p:nvSpPr>
        <p:spPr>
          <a:xfrm>
            <a:off x="407294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David’s Day</a:t>
            </a:r>
            <a:endParaRPr lang="en-US" sz="1560" dirty="0"/>
          </a:p>
        </p:txBody>
      </p:sp>
      <p:sp>
        <p:nvSpPr>
          <p:cNvPr id="13" name="March 2"/>
          <p:cNvSpPr/>
          <p:nvPr/>
        </p:nvSpPr>
        <p:spPr>
          <a:xfrm>
            <a:off x="1498258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60" dirty="0"/>
          </a:p>
        </p:txBody>
      </p:sp>
      <p:sp>
        <p:nvSpPr>
          <p:cNvPr id="14" name="March 3"/>
          <p:cNvSpPr/>
          <p:nvPr/>
        </p:nvSpPr>
        <p:spPr>
          <a:xfrm>
            <a:off x="2589223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60" dirty="0"/>
          </a:p>
        </p:txBody>
      </p:sp>
      <p:sp>
        <p:nvSpPr>
          <p:cNvPr id="15" name="March 4"/>
          <p:cNvSpPr/>
          <p:nvPr/>
        </p:nvSpPr>
        <p:spPr>
          <a:xfrm>
            <a:off x="3680188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60" dirty="0"/>
          </a:p>
        </p:txBody>
      </p:sp>
      <p:sp>
        <p:nvSpPr>
          <p:cNvPr id="16" name="March 5"/>
          <p:cNvSpPr/>
          <p:nvPr/>
        </p:nvSpPr>
        <p:spPr>
          <a:xfrm>
            <a:off x="4771152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60" dirty="0"/>
          </a:p>
        </p:txBody>
      </p:sp>
      <p:sp>
        <p:nvSpPr>
          <p:cNvPr id="17" name="March 6"/>
          <p:cNvSpPr/>
          <p:nvPr/>
        </p:nvSpPr>
        <p:spPr>
          <a:xfrm>
            <a:off x="5862117" y="1476439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60" dirty="0"/>
          </a:p>
        </p:txBody>
      </p:sp>
      <p:sp>
        <p:nvSpPr>
          <p:cNvPr id="18" name="March 7"/>
          <p:cNvSpPr/>
          <p:nvPr/>
        </p:nvSpPr>
        <p:spPr>
          <a:xfrm>
            <a:off x="6953082" y="1476439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Mother’s Day</a:t>
            </a:r>
            <a:endParaRPr lang="en-US" sz="1560" dirty="0"/>
          </a:p>
        </p:txBody>
      </p:sp>
      <p:sp>
        <p:nvSpPr>
          <p:cNvPr id="19" name="March 8"/>
          <p:cNvSpPr/>
          <p:nvPr/>
        </p:nvSpPr>
        <p:spPr>
          <a:xfrm>
            <a:off x="407294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60" dirty="0"/>
          </a:p>
        </p:txBody>
      </p:sp>
      <p:sp>
        <p:nvSpPr>
          <p:cNvPr id="20" name="March 9"/>
          <p:cNvSpPr/>
          <p:nvPr/>
        </p:nvSpPr>
        <p:spPr>
          <a:xfrm>
            <a:off x="1498258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60" dirty="0"/>
          </a:p>
        </p:txBody>
      </p:sp>
      <p:sp>
        <p:nvSpPr>
          <p:cNvPr id="21" name="March 10"/>
          <p:cNvSpPr/>
          <p:nvPr/>
        </p:nvSpPr>
        <p:spPr>
          <a:xfrm>
            <a:off x="2589223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60" dirty="0"/>
          </a:p>
        </p:txBody>
      </p:sp>
      <p:sp>
        <p:nvSpPr>
          <p:cNvPr id="22" name="March 11"/>
          <p:cNvSpPr/>
          <p:nvPr/>
        </p:nvSpPr>
        <p:spPr>
          <a:xfrm>
            <a:off x="3680188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560" dirty="0"/>
          </a:p>
        </p:txBody>
      </p:sp>
      <p:sp>
        <p:nvSpPr>
          <p:cNvPr id="23" name="March 12"/>
          <p:cNvSpPr/>
          <p:nvPr/>
        </p:nvSpPr>
        <p:spPr>
          <a:xfrm>
            <a:off x="4771152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560" dirty="0"/>
          </a:p>
        </p:txBody>
      </p:sp>
      <p:sp>
        <p:nvSpPr>
          <p:cNvPr id="24" name="March 13"/>
          <p:cNvSpPr/>
          <p:nvPr/>
        </p:nvSpPr>
        <p:spPr>
          <a:xfrm>
            <a:off x="5862117" y="2571040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560" dirty="0"/>
          </a:p>
        </p:txBody>
      </p:sp>
      <p:sp>
        <p:nvSpPr>
          <p:cNvPr id="25" name="March 14"/>
          <p:cNvSpPr/>
          <p:nvPr/>
        </p:nvSpPr>
        <p:spPr>
          <a:xfrm>
            <a:off x="6953082" y="2571040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560" dirty="0"/>
          </a:p>
        </p:txBody>
      </p:sp>
      <p:sp>
        <p:nvSpPr>
          <p:cNvPr id="26" name="March 15"/>
          <p:cNvSpPr/>
          <p:nvPr/>
        </p:nvSpPr>
        <p:spPr>
          <a:xfrm>
            <a:off x="407294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560" dirty="0"/>
          </a:p>
        </p:txBody>
      </p:sp>
      <p:sp>
        <p:nvSpPr>
          <p:cNvPr id="27" name="March 16"/>
          <p:cNvSpPr/>
          <p:nvPr/>
        </p:nvSpPr>
        <p:spPr>
          <a:xfrm>
            <a:off x="1498258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560" dirty="0"/>
          </a:p>
        </p:txBody>
      </p:sp>
      <p:sp>
        <p:nvSpPr>
          <p:cNvPr id="28" name="March 17"/>
          <p:cNvSpPr/>
          <p:nvPr/>
        </p:nvSpPr>
        <p:spPr>
          <a:xfrm>
            <a:off x="2589223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Patrick’s Day</a:t>
            </a:r>
            <a:endParaRPr lang="en-US" sz="1560" dirty="0"/>
          </a:p>
        </p:txBody>
      </p:sp>
      <p:sp>
        <p:nvSpPr>
          <p:cNvPr id="29" name="March 18"/>
          <p:cNvSpPr/>
          <p:nvPr/>
        </p:nvSpPr>
        <p:spPr>
          <a:xfrm>
            <a:off x="3680188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560" dirty="0"/>
          </a:p>
        </p:txBody>
      </p:sp>
      <p:sp>
        <p:nvSpPr>
          <p:cNvPr id="30" name="March 19"/>
          <p:cNvSpPr/>
          <p:nvPr/>
        </p:nvSpPr>
        <p:spPr>
          <a:xfrm>
            <a:off x="4771152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560" dirty="0"/>
          </a:p>
        </p:txBody>
      </p:sp>
      <p:sp>
        <p:nvSpPr>
          <p:cNvPr id="31" name="March 20"/>
          <p:cNvSpPr/>
          <p:nvPr/>
        </p:nvSpPr>
        <p:spPr>
          <a:xfrm>
            <a:off x="5862117" y="3665642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560" dirty="0"/>
          </a:p>
        </p:txBody>
      </p:sp>
      <p:sp>
        <p:nvSpPr>
          <p:cNvPr id="32" name="March 21"/>
          <p:cNvSpPr/>
          <p:nvPr/>
        </p:nvSpPr>
        <p:spPr>
          <a:xfrm>
            <a:off x="6953082" y="3665642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560" dirty="0"/>
          </a:p>
        </p:txBody>
      </p:sp>
      <p:sp>
        <p:nvSpPr>
          <p:cNvPr id="33" name="March 22"/>
          <p:cNvSpPr/>
          <p:nvPr/>
        </p:nvSpPr>
        <p:spPr>
          <a:xfrm>
            <a:off x="407294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560" dirty="0"/>
          </a:p>
        </p:txBody>
      </p:sp>
      <p:sp>
        <p:nvSpPr>
          <p:cNvPr id="34" name="March 23"/>
          <p:cNvSpPr/>
          <p:nvPr/>
        </p:nvSpPr>
        <p:spPr>
          <a:xfrm>
            <a:off x="1498258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560" dirty="0"/>
          </a:p>
        </p:txBody>
      </p:sp>
      <p:sp>
        <p:nvSpPr>
          <p:cNvPr id="35" name="March 24"/>
          <p:cNvSpPr/>
          <p:nvPr/>
        </p:nvSpPr>
        <p:spPr>
          <a:xfrm>
            <a:off x="2589223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560" dirty="0"/>
          </a:p>
        </p:txBody>
      </p:sp>
      <p:sp>
        <p:nvSpPr>
          <p:cNvPr id="36" name="March 25"/>
          <p:cNvSpPr/>
          <p:nvPr/>
        </p:nvSpPr>
        <p:spPr>
          <a:xfrm>
            <a:off x="3680188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560" dirty="0"/>
          </a:p>
        </p:txBody>
      </p:sp>
      <p:sp>
        <p:nvSpPr>
          <p:cNvPr id="37" name="March 26"/>
          <p:cNvSpPr/>
          <p:nvPr/>
        </p:nvSpPr>
        <p:spPr>
          <a:xfrm>
            <a:off x="4771152" y="4760243"/>
            <a:ext cx="1090965" cy="1094601"/>
          </a:xfrm>
          <a:prstGeom prst="rect">
            <a:avLst/>
          </a:prstGeom>
          <a:solidFill>
            <a:srgbClr val="E6F0EA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b="1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Friday</a:t>
            </a:r>
            <a:endParaRPr lang="en-US" sz="1560" dirty="0"/>
          </a:p>
        </p:txBody>
      </p:sp>
      <p:sp>
        <p:nvSpPr>
          <p:cNvPr id="38" name="March 27"/>
          <p:cNvSpPr/>
          <p:nvPr/>
        </p:nvSpPr>
        <p:spPr>
          <a:xfrm>
            <a:off x="5862117" y="4760243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560" dirty="0"/>
          </a:p>
        </p:txBody>
      </p:sp>
      <p:sp>
        <p:nvSpPr>
          <p:cNvPr id="39" name="March 28"/>
          <p:cNvSpPr/>
          <p:nvPr/>
        </p:nvSpPr>
        <p:spPr>
          <a:xfrm>
            <a:off x="6953082" y="4760243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Easter Sunday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Clocks go forward</a:t>
            </a:r>
            <a:endParaRPr lang="en-US" sz="1560" dirty="0"/>
          </a:p>
        </p:txBody>
      </p:sp>
      <p:sp>
        <p:nvSpPr>
          <p:cNvPr id="40" name="March 29"/>
          <p:cNvSpPr/>
          <p:nvPr/>
        </p:nvSpPr>
        <p:spPr>
          <a:xfrm>
            <a:off x="407294" y="5854844"/>
            <a:ext cx="1090965" cy="1094601"/>
          </a:xfrm>
          <a:prstGeom prst="rect">
            <a:avLst/>
          </a:prstGeom>
          <a:solidFill>
            <a:srgbClr val="E6F0EA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b="1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Easter Monday</a:t>
            </a:r>
            <a:endParaRPr lang="en-US" sz="1560" dirty="0"/>
          </a:p>
        </p:txBody>
      </p:sp>
      <p:sp>
        <p:nvSpPr>
          <p:cNvPr id="41" name="March 30"/>
          <p:cNvSpPr/>
          <p:nvPr/>
        </p:nvSpPr>
        <p:spPr>
          <a:xfrm>
            <a:off x="1498258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560" dirty="0"/>
          </a:p>
        </p:txBody>
      </p:sp>
      <p:sp>
        <p:nvSpPr>
          <p:cNvPr id="42" name="March 31"/>
          <p:cNvSpPr/>
          <p:nvPr/>
        </p:nvSpPr>
        <p:spPr>
          <a:xfrm>
            <a:off x="2589223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560" dirty="0"/>
          </a:p>
        </p:txBody>
      </p:sp>
      <p:sp>
        <p:nvSpPr>
          <p:cNvPr id="43" name="Blank day"/>
          <p:cNvSpPr/>
          <p:nvPr/>
        </p:nvSpPr>
        <p:spPr>
          <a:xfrm>
            <a:off x="3680188" y="5854844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4" name="Blank day"/>
          <p:cNvSpPr/>
          <p:nvPr/>
        </p:nvSpPr>
        <p:spPr>
          <a:xfrm>
            <a:off x="4771152" y="5854844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5" name="Blank day"/>
          <p:cNvSpPr/>
          <p:nvPr/>
        </p:nvSpPr>
        <p:spPr>
          <a:xfrm>
            <a:off x="5862117" y="5854844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6" name="Blank day"/>
          <p:cNvSpPr/>
          <p:nvPr/>
        </p:nvSpPr>
        <p:spPr>
          <a:xfrm>
            <a:off x="6953082" y="5854844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7" name="Birthdays &amp; celebrations box"/>
          <p:cNvSpPr/>
          <p:nvPr/>
        </p:nvSpPr>
        <p:spPr>
          <a:xfrm>
            <a:off x="8247693" y="1196425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48" name="Birthdays &amp;amp; celebrations heading"/>
          <p:cNvSpPr txBox="1"/>
          <p:nvPr/>
        </p:nvSpPr>
        <p:spPr>
          <a:xfrm>
            <a:off x="8359699" y="1242245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920" dirty="0"/>
          </a:p>
        </p:txBody>
      </p:sp>
      <p:graphicFrame>
        <p:nvGraphicFramePr>
          <p:cNvPr id="6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1501895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Notes box"/>
          <p:cNvSpPr/>
          <p:nvPr/>
        </p:nvSpPr>
        <p:spPr>
          <a:xfrm>
            <a:off x="8247693" y="3064884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1" name="Notes heading"/>
          <p:cNvSpPr txBox="1"/>
          <p:nvPr/>
        </p:nvSpPr>
        <p:spPr>
          <a:xfrm>
            <a:off x="8359699" y="3110704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920" dirty="0"/>
          </a:p>
        </p:txBody>
      </p:sp>
      <p:graphicFrame>
        <p:nvGraphicFramePr>
          <p:cNvPr id="11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3370354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" name="To do box"/>
          <p:cNvSpPr/>
          <p:nvPr/>
        </p:nvSpPr>
        <p:spPr>
          <a:xfrm>
            <a:off x="8247693" y="4933343"/>
            <a:ext cx="2036468" cy="2005921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4" name="To do heading"/>
          <p:cNvSpPr txBox="1"/>
          <p:nvPr/>
        </p:nvSpPr>
        <p:spPr>
          <a:xfrm>
            <a:off x="8359699" y="4979163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3E8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920" dirty="0"/>
          </a:p>
        </p:txBody>
      </p:sp>
      <p:graphicFrame>
        <p:nvGraphicFramePr>
          <p:cNvPr id="16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5238813"/>
          <a:ext cx="1812456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1608809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407294" y="356382"/>
            <a:ext cx="9876868" cy="712764"/>
          </a:xfrm>
          <a:prstGeom prst="roundRect">
            <a:avLst>
              <a:gd name="adj" fmla="val 17857"/>
            </a:avLst>
          </a:prstGeom>
          <a:solidFill>
            <a:srgbClr val="6B55A8"/>
          </a:solidFill>
          <a:ln w="12700">
            <a:solidFill>
              <a:srgbClr val="6B55A8"/>
            </a:solidFill>
            <a:prstDash val="solid"/>
          </a:ln>
        </p:spPr>
      </p:sp>
      <p:pic>
        <p:nvPicPr>
          <p:cNvPr id="3" name="Month icon" descr="April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484" y="458205"/>
            <a:ext cx="509117" cy="509117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1323704" y="356382"/>
            <a:ext cx="7636753" cy="712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54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April</a:t>
            </a:r>
            <a:pPr indent="0" marL="0">
              <a:buNone/>
            </a:pPr>
            <a:r>
              <a:rPr lang="en-US" sz="3540" dirty="0">
                <a:solidFill>
                  <a:srgbClr val="E4E0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3540" dirty="0"/>
          </a:p>
        </p:txBody>
      </p:sp>
      <p:sp>
        <p:nvSpPr>
          <p:cNvPr id="5" name="MON heading"/>
          <p:cNvSpPr/>
          <p:nvPr/>
        </p:nvSpPr>
        <p:spPr>
          <a:xfrm>
            <a:off x="407294" y="1196425"/>
            <a:ext cx="1090965" cy="280014"/>
          </a:xfrm>
          <a:prstGeom prst="rect">
            <a:avLst/>
          </a:prstGeom>
          <a:solidFill>
            <a:srgbClr val="6B55A8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920" dirty="0"/>
          </a:p>
        </p:txBody>
      </p:sp>
      <p:sp>
        <p:nvSpPr>
          <p:cNvPr id="6" name="TUE heading"/>
          <p:cNvSpPr/>
          <p:nvPr/>
        </p:nvSpPr>
        <p:spPr>
          <a:xfrm>
            <a:off x="1498258" y="1196425"/>
            <a:ext cx="1090965" cy="280014"/>
          </a:xfrm>
          <a:prstGeom prst="rect">
            <a:avLst/>
          </a:prstGeom>
          <a:solidFill>
            <a:srgbClr val="6B55A8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920" dirty="0"/>
          </a:p>
        </p:txBody>
      </p:sp>
      <p:sp>
        <p:nvSpPr>
          <p:cNvPr id="7" name="WED heading"/>
          <p:cNvSpPr/>
          <p:nvPr/>
        </p:nvSpPr>
        <p:spPr>
          <a:xfrm>
            <a:off x="2589223" y="1196425"/>
            <a:ext cx="1090965" cy="280014"/>
          </a:xfrm>
          <a:prstGeom prst="rect">
            <a:avLst/>
          </a:prstGeom>
          <a:solidFill>
            <a:srgbClr val="6B55A8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920" dirty="0"/>
          </a:p>
        </p:txBody>
      </p:sp>
      <p:sp>
        <p:nvSpPr>
          <p:cNvPr id="8" name="THU heading"/>
          <p:cNvSpPr/>
          <p:nvPr/>
        </p:nvSpPr>
        <p:spPr>
          <a:xfrm>
            <a:off x="3680188" y="1196425"/>
            <a:ext cx="1090965" cy="280014"/>
          </a:xfrm>
          <a:prstGeom prst="rect">
            <a:avLst/>
          </a:prstGeom>
          <a:solidFill>
            <a:srgbClr val="6B55A8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920" dirty="0"/>
          </a:p>
        </p:txBody>
      </p:sp>
      <p:sp>
        <p:nvSpPr>
          <p:cNvPr id="9" name="FRI heading"/>
          <p:cNvSpPr/>
          <p:nvPr/>
        </p:nvSpPr>
        <p:spPr>
          <a:xfrm>
            <a:off x="4771152" y="1196425"/>
            <a:ext cx="1090965" cy="280014"/>
          </a:xfrm>
          <a:prstGeom prst="rect">
            <a:avLst/>
          </a:prstGeom>
          <a:solidFill>
            <a:srgbClr val="6B55A8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920" dirty="0"/>
          </a:p>
        </p:txBody>
      </p:sp>
      <p:sp>
        <p:nvSpPr>
          <p:cNvPr id="10" name="SAT heading"/>
          <p:cNvSpPr/>
          <p:nvPr/>
        </p:nvSpPr>
        <p:spPr>
          <a:xfrm>
            <a:off x="5862117" y="1196425"/>
            <a:ext cx="1090965" cy="280014"/>
          </a:xfrm>
          <a:prstGeom prst="rect">
            <a:avLst/>
          </a:prstGeom>
          <a:solidFill>
            <a:srgbClr val="9485C0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920" dirty="0"/>
          </a:p>
        </p:txBody>
      </p:sp>
      <p:sp>
        <p:nvSpPr>
          <p:cNvPr id="11" name="SUN heading"/>
          <p:cNvSpPr/>
          <p:nvPr/>
        </p:nvSpPr>
        <p:spPr>
          <a:xfrm>
            <a:off x="6953082" y="1196425"/>
            <a:ext cx="1090965" cy="280014"/>
          </a:xfrm>
          <a:prstGeom prst="rect">
            <a:avLst/>
          </a:prstGeom>
          <a:solidFill>
            <a:srgbClr val="9485C0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920" dirty="0"/>
          </a:p>
        </p:txBody>
      </p:sp>
      <p:sp>
        <p:nvSpPr>
          <p:cNvPr id="12" name="Blank day"/>
          <p:cNvSpPr/>
          <p:nvPr/>
        </p:nvSpPr>
        <p:spPr>
          <a:xfrm>
            <a:off x="407294" y="1476439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3" name="Blank day"/>
          <p:cNvSpPr/>
          <p:nvPr/>
        </p:nvSpPr>
        <p:spPr>
          <a:xfrm>
            <a:off x="1498258" y="1476439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4" name="Blank day"/>
          <p:cNvSpPr/>
          <p:nvPr/>
        </p:nvSpPr>
        <p:spPr>
          <a:xfrm>
            <a:off x="2589223" y="1476439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5" name="April 1"/>
          <p:cNvSpPr/>
          <p:nvPr/>
        </p:nvSpPr>
        <p:spPr>
          <a:xfrm>
            <a:off x="3680188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60" dirty="0"/>
          </a:p>
        </p:txBody>
      </p:sp>
      <p:sp>
        <p:nvSpPr>
          <p:cNvPr id="16" name="April 2"/>
          <p:cNvSpPr/>
          <p:nvPr/>
        </p:nvSpPr>
        <p:spPr>
          <a:xfrm>
            <a:off x="4771152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60" dirty="0"/>
          </a:p>
        </p:txBody>
      </p:sp>
      <p:sp>
        <p:nvSpPr>
          <p:cNvPr id="17" name="April 3"/>
          <p:cNvSpPr/>
          <p:nvPr/>
        </p:nvSpPr>
        <p:spPr>
          <a:xfrm>
            <a:off x="5862117" y="1476439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60" dirty="0"/>
          </a:p>
        </p:txBody>
      </p:sp>
      <p:sp>
        <p:nvSpPr>
          <p:cNvPr id="18" name="April 4"/>
          <p:cNvSpPr/>
          <p:nvPr/>
        </p:nvSpPr>
        <p:spPr>
          <a:xfrm>
            <a:off x="6953082" y="1476439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60" dirty="0"/>
          </a:p>
        </p:txBody>
      </p:sp>
      <p:sp>
        <p:nvSpPr>
          <p:cNvPr id="19" name="April 5"/>
          <p:cNvSpPr/>
          <p:nvPr/>
        </p:nvSpPr>
        <p:spPr>
          <a:xfrm>
            <a:off x="407294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60" dirty="0"/>
          </a:p>
        </p:txBody>
      </p:sp>
      <p:sp>
        <p:nvSpPr>
          <p:cNvPr id="20" name="April 6"/>
          <p:cNvSpPr/>
          <p:nvPr/>
        </p:nvSpPr>
        <p:spPr>
          <a:xfrm>
            <a:off x="1498258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60" dirty="0"/>
          </a:p>
        </p:txBody>
      </p:sp>
      <p:sp>
        <p:nvSpPr>
          <p:cNvPr id="21" name="April 7"/>
          <p:cNvSpPr/>
          <p:nvPr/>
        </p:nvSpPr>
        <p:spPr>
          <a:xfrm>
            <a:off x="2589223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60" dirty="0"/>
          </a:p>
        </p:txBody>
      </p:sp>
      <p:sp>
        <p:nvSpPr>
          <p:cNvPr id="22" name="April 8"/>
          <p:cNvSpPr/>
          <p:nvPr/>
        </p:nvSpPr>
        <p:spPr>
          <a:xfrm>
            <a:off x="3680188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60" dirty="0"/>
          </a:p>
        </p:txBody>
      </p:sp>
      <p:sp>
        <p:nvSpPr>
          <p:cNvPr id="23" name="April 9"/>
          <p:cNvSpPr/>
          <p:nvPr/>
        </p:nvSpPr>
        <p:spPr>
          <a:xfrm>
            <a:off x="4771152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60" dirty="0"/>
          </a:p>
        </p:txBody>
      </p:sp>
      <p:sp>
        <p:nvSpPr>
          <p:cNvPr id="24" name="April 10"/>
          <p:cNvSpPr/>
          <p:nvPr/>
        </p:nvSpPr>
        <p:spPr>
          <a:xfrm>
            <a:off x="5862117" y="2571040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60" dirty="0"/>
          </a:p>
        </p:txBody>
      </p:sp>
      <p:sp>
        <p:nvSpPr>
          <p:cNvPr id="25" name="April 11"/>
          <p:cNvSpPr/>
          <p:nvPr/>
        </p:nvSpPr>
        <p:spPr>
          <a:xfrm>
            <a:off x="6953082" y="2571040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560" dirty="0"/>
          </a:p>
        </p:txBody>
      </p:sp>
      <p:sp>
        <p:nvSpPr>
          <p:cNvPr id="26" name="April 12"/>
          <p:cNvSpPr/>
          <p:nvPr/>
        </p:nvSpPr>
        <p:spPr>
          <a:xfrm>
            <a:off x="407294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560" dirty="0"/>
          </a:p>
        </p:txBody>
      </p:sp>
      <p:sp>
        <p:nvSpPr>
          <p:cNvPr id="27" name="April 13"/>
          <p:cNvSpPr/>
          <p:nvPr/>
        </p:nvSpPr>
        <p:spPr>
          <a:xfrm>
            <a:off x="1498258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560" dirty="0"/>
          </a:p>
        </p:txBody>
      </p:sp>
      <p:sp>
        <p:nvSpPr>
          <p:cNvPr id="28" name="April 14"/>
          <p:cNvSpPr/>
          <p:nvPr/>
        </p:nvSpPr>
        <p:spPr>
          <a:xfrm>
            <a:off x="2589223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560" dirty="0"/>
          </a:p>
        </p:txBody>
      </p:sp>
      <p:sp>
        <p:nvSpPr>
          <p:cNvPr id="29" name="April 15"/>
          <p:cNvSpPr/>
          <p:nvPr/>
        </p:nvSpPr>
        <p:spPr>
          <a:xfrm>
            <a:off x="3680188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560" dirty="0"/>
          </a:p>
        </p:txBody>
      </p:sp>
      <p:sp>
        <p:nvSpPr>
          <p:cNvPr id="30" name="April 16"/>
          <p:cNvSpPr/>
          <p:nvPr/>
        </p:nvSpPr>
        <p:spPr>
          <a:xfrm>
            <a:off x="4771152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560" dirty="0"/>
          </a:p>
        </p:txBody>
      </p:sp>
      <p:sp>
        <p:nvSpPr>
          <p:cNvPr id="31" name="April 17"/>
          <p:cNvSpPr/>
          <p:nvPr/>
        </p:nvSpPr>
        <p:spPr>
          <a:xfrm>
            <a:off x="5862117" y="3665642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560" dirty="0"/>
          </a:p>
        </p:txBody>
      </p:sp>
      <p:sp>
        <p:nvSpPr>
          <p:cNvPr id="32" name="April 18"/>
          <p:cNvSpPr/>
          <p:nvPr/>
        </p:nvSpPr>
        <p:spPr>
          <a:xfrm>
            <a:off x="6953082" y="3665642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560" dirty="0"/>
          </a:p>
        </p:txBody>
      </p:sp>
      <p:sp>
        <p:nvSpPr>
          <p:cNvPr id="33" name="April 19"/>
          <p:cNvSpPr/>
          <p:nvPr/>
        </p:nvSpPr>
        <p:spPr>
          <a:xfrm>
            <a:off x="407294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560" dirty="0"/>
          </a:p>
        </p:txBody>
      </p:sp>
      <p:sp>
        <p:nvSpPr>
          <p:cNvPr id="34" name="April 20"/>
          <p:cNvSpPr/>
          <p:nvPr/>
        </p:nvSpPr>
        <p:spPr>
          <a:xfrm>
            <a:off x="1498258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560" dirty="0"/>
          </a:p>
        </p:txBody>
      </p:sp>
      <p:sp>
        <p:nvSpPr>
          <p:cNvPr id="35" name="April 21"/>
          <p:cNvSpPr/>
          <p:nvPr/>
        </p:nvSpPr>
        <p:spPr>
          <a:xfrm>
            <a:off x="2589223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560" dirty="0"/>
          </a:p>
        </p:txBody>
      </p:sp>
      <p:sp>
        <p:nvSpPr>
          <p:cNvPr id="36" name="April 22"/>
          <p:cNvSpPr/>
          <p:nvPr/>
        </p:nvSpPr>
        <p:spPr>
          <a:xfrm>
            <a:off x="3680188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560" dirty="0"/>
          </a:p>
        </p:txBody>
      </p:sp>
      <p:sp>
        <p:nvSpPr>
          <p:cNvPr id="37" name="April 23"/>
          <p:cNvSpPr/>
          <p:nvPr/>
        </p:nvSpPr>
        <p:spPr>
          <a:xfrm>
            <a:off x="4771152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George’s Day</a:t>
            </a:r>
            <a:endParaRPr lang="en-US" sz="1560" dirty="0"/>
          </a:p>
        </p:txBody>
      </p:sp>
      <p:sp>
        <p:nvSpPr>
          <p:cNvPr id="38" name="April 24"/>
          <p:cNvSpPr/>
          <p:nvPr/>
        </p:nvSpPr>
        <p:spPr>
          <a:xfrm>
            <a:off x="5862117" y="4760243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560" dirty="0"/>
          </a:p>
        </p:txBody>
      </p:sp>
      <p:sp>
        <p:nvSpPr>
          <p:cNvPr id="39" name="April 25"/>
          <p:cNvSpPr/>
          <p:nvPr/>
        </p:nvSpPr>
        <p:spPr>
          <a:xfrm>
            <a:off x="6953082" y="4760243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560" dirty="0"/>
          </a:p>
        </p:txBody>
      </p:sp>
      <p:sp>
        <p:nvSpPr>
          <p:cNvPr id="40" name="April 26"/>
          <p:cNvSpPr/>
          <p:nvPr/>
        </p:nvSpPr>
        <p:spPr>
          <a:xfrm>
            <a:off x="407294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560" dirty="0"/>
          </a:p>
        </p:txBody>
      </p:sp>
      <p:sp>
        <p:nvSpPr>
          <p:cNvPr id="41" name="April 27"/>
          <p:cNvSpPr/>
          <p:nvPr/>
        </p:nvSpPr>
        <p:spPr>
          <a:xfrm>
            <a:off x="1498258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560" dirty="0"/>
          </a:p>
        </p:txBody>
      </p:sp>
      <p:sp>
        <p:nvSpPr>
          <p:cNvPr id="42" name="April 28"/>
          <p:cNvSpPr/>
          <p:nvPr/>
        </p:nvSpPr>
        <p:spPr>
          <a:xfrm>
            <a:off x="2589223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560" dirty="0"/>
          </a:p>
        </p:txBody>
      </p:sp>
      <p:sp>
        <p:nvSpPr>
          <p:cNvPr id="43" name="April 29"/>
          <p:cNvSpPr/>
          <p:nvPr/>
        </p:nvSpPr>
        <p:spPr>
          <a:xfrm>
            <a:off x="3680188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560" dirty="0"/>
          </a:p>
        </p:txBody>
      </p:sp>
      <p:sp>
        <p:nvSpPr>
          <p:cNvPr id="44" name="April 30"/>
          <p:cNvSpPr/>
          <p:nvPr/>
        </p:nvSpPr>
        <p:spPr>
          <a:xfrm>
            <a:off x="4771152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560" dirty="0"/>
          </a:p>
        </p:txBody>
      </p:sp>
      <p:sp>
        <p:nvSpPr>
          <p:cNvPr id="45" name="Blank day"/>
          <p:cNvSpPr/>
          <p:nvPr/>
        </p:nvSpPr>
        <p:spPr>
          <a:xfrm>
            <a:off x="5862117" y="5854844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6" name="Blank day"/>
          <p:cNvSpPr/>
          <p:nvPr/>
        </p:nvSpPr>
        <p:spPr>
          <a:xfrm>
            <a:off x="6953082" y="5854844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7" name="Birthdays &amp; celebrations box"/>
          <p:cNvSpPr/>
          <p:nvPr/>
        </p:nvSpPr>
        <p:spPr>
          <a:xfrm>
            <a:off x="8247693" y="1196425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48" name="Birthdays &amp;amp; celebrations heading"/>
          <p:cNvSpPr txBox="1"/>
          <p:nvPr/>
        </p:nvSpPr>
        <p:spPr>
          <a:xfrm>
            <a:off x="8359699" y="1242245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6B5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920" dirty="0"/>
          </a:p>
        </p:txBody>
      </p:sp>
      <p:graphicFrame>
        <p:nvGraphicFramePr>
          <p:cNvPr id="7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1501895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Notes box"/>
          <p:cNvSpPr/>
          <p:nvPr/>
        </p:nvSpPr>
        <p:spPr>
          <a:xfrm>
            <a:off x="8247693" y="3064884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1" name="Notes heading"/>
          <p:cNvSpPr txBox="1"/>
          <p:nvPr/>
        </p:nvSpPr>
        <p:spPr>
          <a:xfrm>
            <a:off x="8359699" y="3110704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6B5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920" dirty="0"/>
          </a:p>
        </p:txBody>
      </p:sp>
      <p:graphicFrame>
        <p:nvGraphicFramePr>
          <p:cNvPr id="13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3370354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" name="To do box"/>
          <p:cNvSpPr/>
          <p:nvPr/>
        </p:nvSpPr>
        <p:spPr>
          <a:xfrm>
            <a:off x="8247693" y="4933343"/>
            <a:ext cx="2036468" cy="2005921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4" name="To do heading"/>
          <p:cNvSpPr txBox="1"/>
          <p:nvPr/>
        </p:nvSpPr>
        <p:spPr>
          <a:xfrm>
            <a:off x="8359699" y="4979163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6B55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920" dirty="0"/>
          </a:p>
        </p:txBody>
      </p:sp>
      <p:graphicFrame>
        <p:nvGraphicFramePr>
          <p:cNvPr id="19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5238813"/>
          <a:ext cx="1812456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1608809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407294" y="356382"/>
            <a:ext cx="9876868" cy="712764"/>
          </a:xfrm>
          <a:prstGeom prst="roundRect">
            <a:avLst>
              <a:gd name="adj" fmla="val 17857"/>
            </a:avLst>
          </a:prstGeom>
          <a:solidFill>
            <a:srgbClr val="24897D"/>
          </a:solidFill>
          <a:ln w="12700">
            <a:solidFill>
              <a:srgbClr val="24897D"/>
            </a:solidFill>
            <a:prstDash val="solid"/>
          </a:ln>
        </p:spPr>
      </p:sp>
      <p:pic>
        <p:nvPicPr>
          <p:cNvPr id="3" name="Month icon" descr="Ma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484" y="458205"/>
            <a:ext cx="509117" cy="509117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1323704" y="356382"/>
            <a:ext cx="7636753" cy="712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54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May</a:t>
            </a:r>
            <a:pPr indent="0" marL="0">
              <a:buNone/>
            </a:pPr>
            <a:r>
              <a:rPr lang="en-US" sz="3540" dirty="0">
                <a:solidFill>
                  <a:srgbClr val="D8EA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3540" dirty="0"/>
          </a:p>
        </p:txBody>
      </p:sp>
      <p:sp>
        <p:nvSpPr>
          <p:cNvPr id="5" name="MON heading"/>
          <p:cNvSpPr/>
          <p:nvPr/>
        </p:nvSpPr>
        <p:spPr>
          <a:xfrm>
            <a:off x="407294" y="1196425"/>
            <a:ext cx="1090965" cy="280014"/>
          </a:xfrm>
          <a:prstGeom prst="rect">
            <a:avLst/>
          </a:prstGeom>
          <a:solidFill>
            <a:srgbClr val="24897D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920" dirty="0"/>
          </a:p>
        </p:txBody>
      </p:sp>
      <p:sp>
        <p:nvSpPr>
          <p:cNvPr id="6" name="TUE heading"/>
          <p:cNvSpPr/>
          <p:nvPr/>
        </p:nvSpPr>
        <p:spPr>
          <a:xfrm>
            <a:off x="1498258" y="1196425"/>
            <a:ext cx="1090965" cy="280014"/>
          </a:xfrm>
          <a:prstGeom prst="rect">
            <a:avLst/>
          </a:prstGeom>
          <a:solidFill>
            <a:srgbClr val="24897D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920" dirty="0"/>
          </a:p>
        </p:txBody>
      </p:sp>
      <p:sp>
        <p:nvSpPr>
          <p:cNvPr id="7" name="WED heading"/>
          <p:cNvSpPr/>
          <p:nvPr/>
        </p:nvSpPr>
        <p:spPr>
          <a:xfrm>
            <a:off x="2589223" y="1196425"/>
            <a:ext cx="1090965" cy="280014"/>
          </a:xfrm>
          <a:prstGeom prst="rect">
            <a:avLst/>
          </a:prstGeom>
          <a:solidFill>
            <a:srgbClr val="24897D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920" dirty="0"/>
          </a:p>
        </p:txBody>
      </p:sp>
      <p:sp>
        <p:nvSpPr>
          <p:cNvPr id="8" name="THU heading"/>
          <p:cNvSpPr/>
          <p:nvPr/>
        </p:nvSpPr>
        <p:spPr>
          <a:xfrm>
            <a:off x="3680188" y="1196425"/>
            <a:ext cx="1090965" cy="280014"/>
          </a:xfrm>
          <a:prstGeom prst="rect">
            <a:avLst/>
          </a:prstGeom>
          <a:solidFill>
            <a:srgbClr val="24897D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920" dirty="0"/>
          </a:p>
        </p:txBody>
      </p:sp>
      <p:sp>
        <p:nvSpPr>
          <p:cNvPr id="9" name="FRI heading"/>
          <p:cNvSpPr/>
          <p:nvPr/>
        </p:nvSpPr>
        <p:spPr>
          <a:xfrm>
            <a:off x="4771152" y="1196425"/>
            <a:ext cx="1090965" cy="280014"/>
          </a:xfrm>
          <a:prstGeom prst="rect">
            <a:avLst/>
          </a:prstGeom>
          <a:solidFill>
            <a:srgbClr val="24897D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920" dirty="0"/>
          </a:p>
        </p:txBody>
      </p:sp>
      <p:sp>
        <p:nvSpPr>
          <p:cNvPr id="10" name="SAT heading"/>
          <p:cNvSpPr/>
          <p:nvPr/>
        </p:nvSpPr>
        <p:spPr>
          <a:xfrm>
            <a:off x="5862117" y="1196425"/>
            <a:ext cx="1090965" cy="280014"/>
          </a:xfrm>
          <a:prstGeom prst="rect">
            <a:avLst/>
          </a:prstGeom>
          <a:solidFill>
            <a:srgbClr val="61AAA1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920" dirty="0"/>
          </a:p>
        </p:txBody>
      </p:sp>
      <p:sp>
        <p:nvSpPr>
          <p:cNvPr id="11" name="SUN heading"/>
          <p:cNvSpPr/>
          <p:nvPr/>
        </p:nvSpPr>
        <p:spPr>
          <a:xfrm>
            <a:off x="6953082" y="1196425"/>
            <a:ext cx="1090965" cy="280014"/>
          </a:xfrm>
          <a:prstGeom prst="rect">
            <a:avLst/>
          </a:prstGeom>
          <a:solidFill>
            <a:srgbClr val="61AAA1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920" dirty="0"/>
          </a:p>
        </p:txBody>
      </p:sp>
      <p:sp>
        <p:nvSpPr>
          <p:cNvPr id="12" name="Blank day"/>
          <p:cNvSpPr/>
          <p:nvPr/>
        </p:nvSpPr>
        <p:spPr>
          <a:xfrm>
            <a:off x="407294" y="1476439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3" name="Blank day"/>
          <p:cNvSpPr/>
          <p:nvPr/>
        </p:nvSpPr>
        <p:spPr>
          <a:xfrm>
            <a:off x="1498258" y="1476439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4" name="Blank day"/>
          <p:cNvSpPr/>
          <p:nvPr/>
        </p:nvSpPr>
        <p:spPr>
          <a:xfrm>
            <a:off x="2589223" y="1476439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5" name="Blank day"/>
          <p:cNvSpPr/>
          <p:nvPr/>
        </p:nvSpPr>
        <p:spPr>
          <a:xfrm>
            <a:off x="3680188" y="1476439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6" name="Blank day"/>
          <p:cNvSpPr/>
          <p:nvPr/>
        </p:nvSpPr>
        <p:spPr>
          <a:xfrm>
            <a:off x="4771152" y="1476439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7" name="May 1"/>
          <p:cNvSpPr/>
          <p:nvPr/>
        </p:nvSpPr>
        <p:spPr>
          <a:xfrm>
            <a:off x="5862117" y="1476439"/>
            <a:ext cx="1090965" cy="912168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60" dirty="0"/>
          </a:p>
        </p:txBody>
      </p:sp>
      <p:sp>
        <p:nvSpPr>
          <p:cNvPr id="18" name="May 2"/>
          <p:cNvSpPr/>
          <p:nvPr/>
        </p:nvSpPr>
        <p:spPr>
          <a:xfrm>
            <a:off x="6953082" y="1476439"/>
            <a:ext cx="1090965" cy="912168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60" dirty="0"/>
          </a:p>
        </p:txBody>
      </p:sp>
      <p:sp>
        <p:nvSpPr>
          <p:cNvPr id="19" name="May 3"/>
          <p:cNvSpPr/>
          <p:nvPr/>
        </p:nvSpPr>
        <p:spPr>
          <a:xfrm>
            <a:off x="407294" y="2388607"/>
            <a:ext cx="1090965" cy="912168"/>
          </a:xfrm>
          <a:prstGeom prst="rect">
            <a:avLst/>
          </a:prstGeom>
          <a:solidFill>
            <a:srgbClr val="E3F0EE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b="1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Early May bank holiday</a:t>
            </a:r>
            <a:endParaRPr lang="en-US" sz="1560" dirty="0"/>
          </a:p>
        </p:txBody>
      </p:sp>
      <p:sp>
        <p:nvSpPr>
          <p:cNvPr id="20" name="May 4"/>
          <p:cNvSpPr/>
          <p:nvPr/>
        </p:nvSpPr>
        <p:spPr>
          <a:xfrm>
            <a:off x="1498258" y="2388607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60" dirty="0"/>
          </a:p>
        </p:txBody>
      </p:sp>
      <p:sp>
        <p:nvSpPr>
          <p:cNvPr id="21" name="May 5"/>
          <p:cNvSpPr/>
          <p:nvPr/>
        </p:nvSpPr>
        <p:spPr>
          <a:xfrm>
            <a:off x="2589223" y="2388607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60" dirty="0"/>
          </a:p>
        </p:txBody>
      </p:sp>
      <p:sp>
        <p:nvSpPr>
          <p:cNvPr id="22" name="May 6"/>
          <p:cNvSpPr/>
          <p:nvPr/>
        </p:nvSpPr>
        <p:spPr>
          <a:xfrm>
            <a:off x="3680188" y="2388607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60" dirty="0"/>
          </a:p>
        </p:txBody>
      </p:sp>
      <p:sp>
        <p:nvSpPr>
          <p:cNvPr id="23" name="May 7"/>
          <p:cNvSpPr/>
          <p:nvPr/>
        </p:nvSpPr>
        <p:spPr>
          <a:xfrm>
            <a:off x="4771152" y="2388607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60" dirty="0"/>
          </a:p>
        </p:txBody>
      </p:sp>
      <p:sp>
        <p:nvSpPr>
          <p:cNvPr id="24" name="May 8"/>
          <p:cNvSpPr/>
          <p:nvPr/>
        </p:nvSpPr>
        <p:spPr>
          <a:xfrm>
            <a:off x="5862117" y="2388607"/>
            <a:ext cx="1090965" cy="912168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60" dirty="0"/>
          </a:p>
        </p:txBody>
      </p:sp>
      <p:sp>
        <p:nvSpPr>
          <p:cNvPr id="25" name="May 9"/>
          <p:cNvSpPr/>
          <p:nvPr/>
        </p:nvSpPr>
        <p:spPr>
          <a:xfrm>
            <a:off x="6953082" y="2388607"/>
            <a:ext cx="1090965" cy="912168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60" dirty="0"/>
          </a:p>
        </p:txBody>
      </p:sp>
      <p:sp>
        <p:nvSpPr>
          <p:cNvPr id="26" name="May 10"/>
          <p:cNvSpPr/>
          <p:nvPr/>
        </p:nvSpPr>
        <p:spPr>
          <a:xfrm>
            <a:off x="407294" y="3300774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60" dirty="0"/>
          </a:p>
        </p:txBody>
      </p:sp>
      <p:sp>
        <p:nvSpPr>
          <p:cNvPr id="27" name="May 11"/>
          <p:cNvSpPr/>
          <p:nvPr/>
        </p:nvSpPr>
        <p:spPr>
          <a:xfrm>
            <a:off x="1498258" y="3300774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560" dirty="0"/>
          </a:p>
        </p:txBody>
      </p:sp>
      <p:sp>
        <p:nvSpPr>
          <p:cNvPr id="28" name="May 12"/>
          <p:cNvSpPr/>
          <p:nvPr/>
        </p:nvSpPr>
        <p:spPr>
          <a:xfrm>
            <a:off x="2589223" y="3300774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560" dirty="0"/>
          </a:p>
        </p:txBody>
      </p:sp>
      <p:sp>
        <p:nvSpPr>
          <p:cNvPr id="29" name="May 13"/>
          <p:cNvSpPr/>
          <p:nvPr/>
        </p:nvSpPr>
        <p:spPr>
          <a:xfrm>
            <a:off x="3680188" y="3300774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560" dirty="0"/>
          </a:p>
        </p:txBody>
      </p:sp>
      <p:sp>
        <p:nvSpPr>
          <p:cNvPr id="30" name="May 14"/>
          <p:cNvSpPr/>
          <p:nvPr/>
        </p:nvSpPr>
        <p:spPr>
          <a:xfrm>
            <a:off x="4771152" y="3300774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560" dirty="0"/>
          </a:p>
        </p:txBody>
      </p:sp>
      <p:sp>
        <p:nvSpPr>
          <p:cNvPr id="31" name="May 15"/>
          <p:cNvSpPr/>
          <p:nvPr/>
        </p:nvSpPr>
        <p:spPr>
          <a:xfrm>
            <a:off x="5862117" y="3300774"/>
            <a:ext cx="1090965" cy="912168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560" dirty="0"/>
          </a:p>
        </p:txBody>
      </p:sp>
      <p:sp>
        <p:nvSpPr>
          <p:cNvPr id="32" name="May 16"/>
          <p:cNvSpPr/>
          <p:nvPr/>
        </p:nvSpPr>
        <p:spPr>
          <a:xfrm>
            <a:off x="6953082" y="3300774"/>
            <a:ext cx="1090965" cy="912168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560" dirty="0"/>
          </a:p>
        </p:txBody>
      </p:sp>
      <p:sp>
        <p:nvSpPr>
          <p:cNvPr id="33" name="May 17"/>
          <p:cNvSpPr/>
          <p:nvPr/>
        </p:nvSpPr>
        <p:spPr>
          <a:xfrm>
            <a:off x="407294" y="4212942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560" dirty="0"/>
          </a:p>
        </p:txBody>
      </p:sp>
      <p:sp>
        <p:nvSpPr>
          <p:cNvPr id="34" name="May 18"/>
          <p:cNvSpPr/>
          <p:nvPr/>
        </p:nvSpPr>
        <p:spPr>
          <a:xfrm>
            <a:off x="1498258" y="4212942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560" dirty="0"/>
          </a:p>
        </p:txBody>
      </p:sp>
      <p:sp>
        <p:nvSpPr>
          <p:cNvPr id="35" name="May 19"/>
          <p:cNvSpPr/>
          <p:nvPr/>
        </p:nvSpPr>
        <p:spPr>
          <a:xfrm>
            <a:off x="2589223" y="4212942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560" dirty="0"/>
          </a:p>
        </p:txBody>
      </p:sp>
      <p:sp>
        <p:nvSpPr>
          <p:cNvPr id="36" name="May 20"/>
          <p:cNvSpPr/>
          <p:nvPr/>
        </p:nvSpPr>
        <p:spPr>
          <a:xfrm>
            <a:off x="3680188" y="4212942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560" dirty="0"/>
          </a:p>
        </p:txBody>
      </p:sp>
      <p:sp>
        <p:nvSpPr>
          <p:cNvPr id="37" name="May 21"/>
          <p:cNvSpPr/>
          <p:nvPr/>
        </p:nvSpPr>
        <p:spPr>
          <a:xfrm>
            <a:off x="4771152" y="4212942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560" dirty="0"/>
          </a:p>
        </p:txBody>
      </p:sp>
      <p:sp>
        <p:nvSpPr>
          <p:cNvPr id="38" name="May 22"/>
          <p:cNvSpPr/>
          <p:nvPr/>
        </p:nvSpPr>
        <p:spPr>
          <a:xfrm>
            <a:off x="5862117" y="4212942"/>
            <a:ext cx="1090965" cy="912168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560" dirty="0"/>
          </a:p>
        </p:txBody>
      </p:sp>
      <p:sp>
        <p:nvSpPr>
          <p:cNvPr id="39" name="May 23"/>
          <p:cNvSpPr/>
          <p:nvPr/>
        </p:nvSpPr>
        <p:spPr>
          <a:xfrm>
            <a:off x="6953082" y="4212942"/>
            <a:ext cx="1090965" cy="912168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560" dirty="0"/>
          </a:p>
        </p:txBody>
      </p:sp>
      <p:sp>
        <p:nvSpPr>
          <p:cNvPr id="40" name="May 24"/>
          <p:cNvSpPr/>
          <p:nvPr/>
        </p:nvSpPr>
        <p:spPr>
          <a:xfrm>
            <a:off x="407294" y="5125110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560" dirty="0"/>
          </a:p>
        </p:txBody>
      </p:sp>
      <p:sp>
        <p:nvSpPr>
          <p:cNvPr id="41" name="May 25"/>
          <p:cNvSpPr/>
          <p:nvPr/>
        </p:nvSpPr>
        <p:spPr>
          <a:xfrm>
            <a:off x="1498258" y="5125110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560" dirty="0"/>
          </a:p>
        </p:txBody>
      </p:sp>
      <p:sp>
        <p:nvSpPr>
          <p:cNvPr id="42" name="May 26"/>
          <p:cNvSpPr/>
          <p:nvPr/>
        </p:nvSpPr>
        <p:spPr>
          <a:xfrm>
            <a:off x="2589223" y="5125110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560" dirty="0"/>
          </a:p>
        </p:txBody>
      </p:sp>
      <p:sp>
        <p:nvSpPr>
          <p:cNvPr id="43" name="May 27"/>
          <p:cNvSpPr/>
          <p:nvPr/>
        </p:nvSpPr>
        <p:spPr>
          <a:xfrm>
            <a:off x="3680188" y="5125110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560" dirty="0"/>
          </a:p>
        </p:txBody>
      </p:sp>
      <p:sp>
        <p:nvSpPr>
          <p:cNvPr id="44" name="May 28"/>
          <p:cNvSpPr/>
          <p:nvPr/>
        </p:nvSpPr>
        <p:spPr>
          <a:xfrm>
            <a:off x="4771152" y="5125110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560" dirty="0"/>
          </a:p>
        </p:txBody>
      </p:sp>
      <p:sp>
        <p:nvSpPr>
          <p:cNvPr id="45" name="May 29"/>
          <p:cNvSpPr/>
          <p:nvPr/>
        </p:nvSpPr>
        <p:spPr>
          <a:xfrm>
            <a:off x="5862117" y="5125110"/>
            <a:ext cx="1090965" cy="912168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560" dirty="0"/>
          </a:p>
        </p:txBody>
      </p:sp>
      <p:sp>
        <p:nvSpPr>
          <p:cNvPr id="46" name="May 30"/>
          <p:cNvSpPr/>
          <p:nvPr/>
        </p:nvSpPr>
        <p:spPr>
          <a:xfrm>
            <a:off x="6953082" y="5125110"/>
            <a:ext cx="1090965" cy="912168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560" dirty="0"/>
          </a:p>
        </p:txBody>
      </p:sp>
      <p:sp>
        <p:nvSpPr>
          <p:cNvPr id="47" name="May 31"/>
          <p:cNvSpPr/>
          <p:nvPr/>
        </p:nvSpPr>
        <p:spPr>
          <a:xfrm>
            <a:off x="407294" y="6037278"/>
            <a:ext cx="1090965" cy="912168"/>
          </a:xfrm>
          <a:prstGeom prst="rect">
            <a:avLst/>
          </a:prstGeom>
          <a:solidFill>
            <a:srgbClr val="E3F0EE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b="1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 bank holiday</a:t>
            </a:r>
            <a:endParaRPr lang="en-US" sz="1560" dirty="0"/>
          </a:p>
        </p:txBody>
      </p:sp>
      <p:sp>
        <p:nvSpPr>
          <p:cNvPr id="48" name="Blank day"/>
          <p:cNvSpPr/>
          <p:nvPr/>
        </p:nvSpPr>
        <p:spPr>
          <a:xfrm>
            <a:off x="1498258" y="6037278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9" name="Blank day"/>
          <p:cNvSpPr/>
          <p:nvPr/>
        </p:nvSpPr>
        <p:spPr>
          <a:xfrm>
            <a:off x="2589223" y="6037278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0" name="Blank day"/>
          <p:cNvSpPr/>
          <p:nvPr/>
        </p:nvSpPr>
        <p:spPr>
          <a:xfrm>
            <a:off x="3680188" y="6037278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1" name="Blank day"/>
          <p:cNvSpPr/>
          <p:nvPr/>
        </p:nvSpPr>
        <p:spPr>
          <a:xfrm>
            <a:off x="4771152" y="6037278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2" name="Blank day"/>
          <p:cNvSpPr/>
          <p:nvPr/>
        </p:nvSpPr>
        <p:spPr>
          <a:xfrm>
            <a:off x="5862117" y="6037278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3" name="Blank day"/>
          <p:cNvSpPr/>
          <p:nvPr/>
        </p:nvSpPr>
        <p:spPr>
          <a:xfrm>
            <a:off x="6953082" y="6037278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4" name="Birthdays &amp; celebrations box"/>
          <p:cNvSpPr/>
          <p:nvPr/>
        </p:nvSpPr>
        <p:spPr>
          <a:xfrm>
            <a:off x="8247693" y="1196425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5" name="Birthdays &amp;amp; celebrations heading"/>
          <p:cNvSpPr txBox="1"/>
          <p:nvPr/>
        </p:nvSpPr>
        <p:spPr>
          <a:xfrm>
            <a:off x="8359699" y="1242245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920" dirty="0"/>
          </a:p>
        </p:txBody>
      </p:sp>
      <p:graphicFrame>
        <p:nvGraphicFramePr>
          <p:cNvPr id="8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1501895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7" name="Notes box"/>
          <p:cNvSpPr/>
          <p:nvPr/>
        </p:nvSpPr>
        <p:spPr>
          <a:xfrm>
            <a:off x="8247693" y="3064884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8" name="Notes heading"/>
          <p:cNvSpPr txBox="1"/>
          <p:nvPr/>
        </p:nvSpPr>
        <p:spPr>
          <a:xfrm>
            <a:off x="8359699" y="3110704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920" dirty="0"/>
          </a:p>
        </p:txBody>
      </p:sp>
      <p:graphicFrame>
        <p:nvGraphicFramePr>
          <p:cNvPr id="15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3370354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0" name="To do box"/>
          <p:cNvSpPr/>
          <p:nvPr/>
        </p:nvSpPr>
        <p:spPr>
          <a:xfrm>
            <a:off x="8247693" y="4933343"/>
            <a:ext cx="2036468" cy="2005921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61" name="To do heading"/>
          <p:cNvSpPr txBox="1"/>
          <p:nvPr/>
        </p:nvSpPr>
        <p:spPr>
          <a:xfrm>
            <a:off x="8359699" y="4979163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2489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920" dirty="0"/>
          </a:p>
        </p:txBody>
      </p:sp>
      <p:graphicFrame>
        <p:nvGraphicFramePr>
          <p:cNvPr id="22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5238813"/>
          <a:ext cx="1812456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1608809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407294" y="356382"/>
            <a:ext cx="9876868" cy="712764"/>
          </a:xfrm>
          <a:prstGeom prst="roundRect">
            <a:avLst>
              <a:gd name="adj" fmla="val 17857"/>
            </a:avLst>
          </a:prstGeom>
          <a:solidFill>
            <a:srgbClr val="D27417"/>
          </a:solidFill>
          <a:ln w="12700">
            <a:solidFill>
              <a:srgbClr val="D27417"/>
            </a:solidFill>
            <a:prstDash val="solid"/>
          </a:ln>
        </p:spPr>
      </p:sp>
      <p:pic>
        <p:nvPicPr>
          <p:cNvPr id="3" name="Month icon" descr="June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484" y="458205"/>
            <a:ext cx="509117" cy="509117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1323704" y="356382"/>
            <a:ext cx="7636753" cy="712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54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June</a:t>
            </a:r>
            <a:pPr indent="0" marL="0">
              <a:buNone/>
            </a:pPr>
            <a:r>
              <a:rPr lang="en-US" sz="3540" dirty="0">
                <a:solidFill>
                  <a:srgbClr val="F7E6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3540" dirty="0"/>
          </a:p>
        </p:txBody>
      </p:sp>
      <p:sp>
        <p:nvSpPr>
          <p:cNvPr id="5" name="MON heading"/>
          <p:cNvSpPr/>
          <p:nvPr/>
        </p:nvSpPr>
        <p:spPr>
          <a:xfrm>
            <a:off x="407294" y="1196425"/>
            <a:ext cx="1090965" cy="280014"/>
          </a:xfrm>
          <a:prstGeom prst="rect">
            <a:avLst/>
          </a:prstGeom>
          <a:solidFill>
            <a:srgbClr val="D27417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920" dirty="0"/>
          </a:p>
        </p:txBody>
      </p:sp>
      <p:sp>
        <p:nvSpPr>
          <p:cNvPr id="6" name="TUE heading"/>
          <p:cNvSpPr/>
          <p:nvPr/>
        </p:nvSpPr>
        <p:spPr>
          <a:xfrm>
            <a:off x="1498258" y="1196425"/>
            <a:ext cx="1090965" cy="280014"/>
          </a:xfrm>
          <a:prstGeom prst="rect">
            <a:avLst/>
          </a:prstGeom>
          <a:solidFill>
            <a:srgbClr val="D27417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920" dirty="0"/>
          </a:p>
        </p:txBody>
      </p:sp>
      <p:sp>
        <p:nvSpPr>
          <p:cNvPr id="7" name="WED heading"/>
          <p:cNvSpPr/>
          <p:nvPr/>
        </p:nvSpPr>
        <p:spPr>
          <a:xfrm>
            <a:off x="2589223" y="1196425"/>
            <a:ext cx="1090965" cy="280014"/>
          </a:xfrm>
          <a:prstGeom prst="rect">
            <a:avLst/>
          </a:prstGeom>
          <a:solidFill>
            <a:srgbClr val="D27417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920" dirty="0"/>
          </a:p>
        </p:txBody>
      </p:sp>
      <p:sp>
        <p:nvSpPr>
          <p:cNvPr id="8" name="THU heading"/>
          <p:cNvSpPr/>
          <p:nvPr/>
        </p:nvSpPr>
        <p:spPr>
          <a:xfrm>
            <a:off x="3680188" y="1196425"/>
            <a:ext cx="1090965" cy="280014"/>
          </a:xfrm>
          <a:prstGeom prst="rect">
            <a:avLst/>
          </a:prstGeom>
          <a:solidFill>
            <a:srgbClr val="D27417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920" dirty="0"/>
          </a:p>
        </p:txBody>
      </p:sp>
      <p:sp>
        <p:nvSpPr>
          <p:cNvPr id="9" name="FRI heading"/>
          <p:cNvSpPr/>
          <p:nvPr/>
        </p:nvSpPr>
        <p:spPr>
          <a:xfrm>
            <a:off x="4771152" y="1196425"/>
            <a:ext cx="1090965" cy="280014"/>
          </a:xfrm>
          <a:prstGeom prst="rect">
            <a:avLst/>
          </a:prstGeom>
          <a:solidFill>
            <a:srgbClr val="D27417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920" dirty="0"/>
          </a:p>
        </p:txBody>
      </p:sp>
      <p:sp>
        <p:nvSpPr>
          <p:cNvPr id="10" name="SAT heading"/>
          <p:cNvSpPr/>
          <p:nvPr/>
        </p:nvSpPr>
        <p:spPr>
          <a:xfrm>
            <a:off x="5862117" y="1196425"/>
            <a:ext cx="1090965" cy="280014"/>
          </a:xfrm>
          <a:prstGeom prst="rect">
            <a:avLst/>
          </a:prstGeom>
          <a:solidFill>
            <a:srgbClr val="DF9B58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920" dirty="0"/>
          </a:p>
        </p:txBody>
      </p:sp>
      <p:sp>
        <p:nvSpPr>
          <p:cNvPr id="11" name="SUN heading"/>
          <p:cNvSpPr/>
          <p:nvPr/>
        </p:nvSpPr>
        <p:spPr>
          <a:xfrm>
            <a:off x="6953082" y="1196425"/>
            <a:ext cx="1090965" cy="280014"/>
          </a:xfrm>
          <a:prstGeom prst="rect">
            <a:avLst/>
          </a:prstGeom>
          <a:solidFill>
            <a:srgbClr val="DF9B58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920" dirty="0"/>
          </a:p>
        </p:txBody>
      </p:sp>
      <p:sp>
        <p:nvSpPr>
          <p:cNvPr id="12" name="Blank day"/>
          <p:cNvSpPr/>
          <p:nvPr/>
        </p:nvSpPr>
        <p:spPr>
          <a:xfrm>
            <a:off x="407294" y="1476439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3" name="June 1"/>
          <p:cNvSpPr/>
          <p:nvPr/>
        </p:nvSpPr>
        <p:spPr>
          <a:xfrm>
            <a:off x="1498258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60" dirty="0"/>
          </a:p>
        </p:txBody>
      </p:sp>
      <p:sp>
        <p:nvSpPr>
          <p:cNvPr id="14" name="June 2"/>
          <p:cNvSpPr/>
          <p:nvPr/>
        </p:nvSpPr>
        <p:spPr>
          <a:xfrm>
            <a:off x="2589223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60" dirty="0"/>
          </a:p>
        </p:txBody>
      </p:sp>
      <p:sp>
        <p:nvSpPr>
          <p:cNvPr id="15" name="June 3"/>
          <p:cNvSpPr/>
          <p:nvPr/>
        </p:nvSpPr>
        <p:spPr>
          <a:xfrm>
            <a:off x="3680188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60" dirty="0"/>
          </a:p>
        </p:txBody>
      </p:sp>
      <p:sp>
        <p:nvSpPr>
          <p:cNvPr id="16" name="June 4"/>
          <p:cNvSpPr/>
          <p:nvPr/>
        </p:nvSpPr>
        <p:spPr>
          <a:xfrm>
            <a:off x="4771152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60" dirty="0"/>
          </a:p>
        </p:txBody>
      </p:sp>
      <p:sp>
        <p:nvSpPr>
          <p:cNvPr id="17" name="June 5"/>
          <p:cNvSpPr/>
          <p:nvPr/>
        </p:nvSpPr>
        <p:spPr>
          <a:xfrm>
            <a:off x="5862117" y="1476439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60" dirty="0"/>
          </a:p>
        </p:txBody>
      </p:sp>
      <p:sp>
        <p:nvSpPr>
          <p:cNvPr id="18" name="June 6"/>
          <p:cNvSpPr/>
          <p:nvPr/>
        </p:nvSpPr>
        <p:spPr>
          <a:xfrm>
            <a:off x="6953082" y="1476439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60" dirty="0"/>
          </a:p>
        </p:txBody>
      </p:sp>
      <p:sp>
        <p:nvSpPr>
          <p:cNvPr id="19" name="June 7"/>
          <p:cNvSpPr/>
          <p:nvPr/>
        </p:nvSpPr>
        <p:spPr>
          <a:xfrm>
            <a:off x="407294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60" dirty="0"/>
          </a:p>
        </p:txBody>
      </p:sp>
      <p:sp>
        <p:nvSpPr>
          <p:cNvPr id="20" name="June 8"/>
          <p:cNvSpPr/>
          <p:nvPr/>
        </p:nvSpPr>
        <p:spPr>
          <a:xfrm>
            <a:off x="1498258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60" dirty="0"/>
          </a:p>
        </p:txBody>
      </p:sp>
      <p:sp>
        <p:nvSpPr>
          <p:cNvPr id="21" name="June 9"/>
          <p:cNvSpPr/>
          <p:nvPr/>
        </p:nvSpPr>
        <p:spPr>
          <a:xfrm>
            <a:off x="2589223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60" dirty="0"/>
          </a:p>
        </p:txBody>
      </p:sp>
      <p:sp>
        <p:nvSpPr>
          <p:cNvPr id="22" name="June 10"/>
          <p:cNvSpPr/>
          <p:nvPr/>
        </p:nvSpPr>
        <p:spPr>
          <a:xfrm>
            <a:off x="3680188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60" dirty="0"/>
          </a:p>
        </p:txBody>
      </p:sp>
      <p:sp>
        <p:nvSpPr>
          <p:cNvPr id="23" name="June 11"/>
          <p:cNvSpPr/>
          <p:nvPr/>
        </p:nvSpPr>
        <p:spPr>
          <a:xfrm>
            <a:off x="4771152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560" dirty="0"/>
          </a:p>
        </p:txBody>
      </p:sp>
      <p:sp>
        <p:nvSpPr>
          <p:cNvPr id="24" name="June 12"/>
          <p:cNvSpPr/>
          <p:nvPr/>
        </p:nvSpPr>
        <p:spPr>
          <a:xfrm>
            <a:off x="5862117" y="2571040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560" dirty="0"/>
          </a:p>
        </p:txBody>
      </p:sp>
      <p:sp>
        <p:nvSpPr>
          <p:cNvPr id="25" name="June 13"/>
          <p:cNvSpPr/>
          <p:nvPr/>
        </p:nvSpPr>
        <p:spPr>
          <a:xfrm>
            <a:off x="6953082" y="2571040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560" dirty="0"/>
          </a:p>
        </p:txBody>
      </p:sp>
      <p:sp>
        <p:nvSpPr>
          <p:cNvPr id="26" name="June 14"/>
          <p:cNvSpPr/>
          <p:nvPr/>
        </p:nvSpPr>
        <p:spPr>
          <a:xfrm>
            <a:off x="407294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560" dirty="0"/>
          </a:p>
        </p:txBody>
      </p:sp>
      <p:sp>
        <p:nvSpPr>
          <p:cNvPr id="27" name="June 15"/>
          <p:cNvSpPr/>
          <p:nvPr/>
        </p:nvSpPr>
        <p:spPr>
          <a:xfrm>
            <a:off x="1498258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560" dirty="0"/>
          </a:p>
        </p:txBody>
      </p:sp>
      <p:sp>
        <p:nvSpPr>
          <p:cNvPr id="28" name="June 16"/>
          <p:cNvSpPr/>
          <p:nvPr/>
        </p:nvSpPr>
        <p:spPr>
          <a:xfrm>
            <a:off x="2589223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560" dirty="0"/>
          </a:p>
        </p:txBody>
      </p:sp>
      <p:sp>
        <p:nvSpPr>
          <p:cNvPr id="29" name="June 17"/>
          <p:cNvSpPr/>
          <p:nvPr/>
        </p:nvSpPr>
        <p:spPr>
          <a:xfrm>
            <a:off x="3680188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560" dirty="0"/>
          </a:p>
        </p:txBody>
      </p:sp>
      <p:sp>
        <p:nvSpPr>
          <p:cNvPr id="30" name="June 18"/>
          <p:cNvSpPr/>
          <p:nvPr/>
        </p:nvSpPr>
        <p:spPr>
          <a:xfrm>
            <a:off x="4771152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560" dirty="0"/>
          </a:p>
        </p:txBody>
      </p:sp>
      <p:sp>
        <p:nvSpPr>
          <p:cNvPr id="31" name="June 19"/>
          <p:cNvSpPr/>
          <p:nvPr/>
        </p:nvSpPr>
        <p:spPr>
          <a:xfrm>
            <a:off x="5862117" y="3665642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560" dirty="0"/>
          </a:p>
        </p:txBody>
      </p:sp>
      <p:sp>
        <p:nvSpPr>
          <p:cNvPr id="32" name="June 20"/>
          <p:cNvSpPr/>
          <p:nvPr/>
        </p:nvSpPr>
        <p:spPr>
          <a:xfrm>
            <a:off x="6953082" y="3665642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Father’s Day</a:t>
            </a:r>
            <a:endParaRPr lang="en-US" sz="1560" dirty="0"/>
          </a:p>
        </p:txBody>
      </p:sp>
      <p:sp>
        <p:nvSpPr>
          <p:cNvPr id="33" name="June 21"/>
          <p:cNvSpPr/>
          <p:nvPr/>
        </p:nvSpPr>
        <p:spPr>
          <a:xfrm>
            <a:off x="407294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560" dirty="0"/>
          </a:p>
        </p:txBody>
      </p:sp>
      <p:sp>
        <p:nvSpPr>
          <p:cNvPr id="34" name="June 22"/>
          <p:cNvSpPr/>
          <p:nvPr/>
        </p:nvSpPr>
        <p:spPr>
          <a:xfrm>
            <a:off x="1498258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560" dirty="0"/>
          </a:p>
        </p:txBody>
      </p:sp>
      <p:sp>
        <p:nvSpPr>
          <p:cNvPr id="35" name="June 23"/>
          <p:cNvSpPr/>
          <p:nvPr/>
        </p:nvSpPr>
        <p:spPr>
          <a:xfrm>
            <a:off x="2589223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560" dirty="0"/>
          </a:p>
        </p:txBody>
      </p:sp>
      <p:sp>
        <p:nvSpPr>
          <p:cNvPr id="36" name="June 24"/>
          <p:cNvSpPr/>
          <p:nvPr/>
        </p:nvSpPr>
        <p:spPr>
          <a:xfrm>
            <a:off x="3680188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560" dirty="0"/>
          </a:p>
        </p:txBody>
      </p:sp>
      <p:sp>
        <p:nvSpPr>
          <p:cNvPr id="37" name="June 25"/>
          <p:cNvSpPr/>
          <p:nvPr/>
        </p:nvSpPr>
        <p:spPr>
          <a:xfrm>
            <a:off x="4771152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560" dirty="0"/>
          </a:p>
        </p:txBody>
      </p:sp>
      <p:sp>
        <p:nvSpPr>
          <p:cNvPr id="38" name="June 26"/>
          <p:cNvSpPr/>
          <p:nvPr/>
        </p:nvSpPr>
        <p:spPr>
          <a:xfrm>
            <a:off x="5862117" y="4760243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560" dirty="0"/>
          </a:p>
        </p:txBody>
      </p:sp>
      <p:sp>
        <p:nvSpPr>
          <p:cNvPr id="39" name="June 27"/>
          <p:cNvSpPr/>
          <p:nvPr/>
        </p:nvSpPr>
        <p:spPr>
          <a:xfrm>
            <a:off x="6953082" y="4760243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560" dirty="0"/>
          </a:p>
        </p:txBody>
      </p:sp>
      <p:sp>
        <p:nvSpPr>
          <p:cNvPr id="40" name="June 28"/>
          <p:cNvSpPr/>
          <p:nvPr/>
        </p:nvSpPr>
        <p:spPr>
          <a:xfrm>
            <a:off x="407294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560" dirty="0"/>
          </a:p>
        </p:txBody>
      </p:sp>
      <p:sp>
        <p:nvSpPr>
          <p:cNvPr id="41" name="June 29"/>
          <p:cNvSpPr/>
          <p:nvPr/>
        </p:nvSpPr>
        <p:spPr>
          <a:xfrm>
            <a:off x="1498258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560" dirty="0"/>
          </a:p>
        </p:txBody>
      </p:sp>
      <p:sp>
        <p:nvSpPr>
          <p:cNvPr id="42" name="June 30"/>
          <p:cNvSpPr/>
          <p:nvPr/>
        </p:nvSpPr>
        <p:spPr>
          <a:xfrm>
            <a:off x="2589223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560" dirty="0"/>
          </a:p>
        </p:txBody>
      </p:sp>
      <p:sp>
        <p:nvSpPr>
          <p:cNvPr id="43" name="Blank day"/>
          <p:cNvSpPr/>
          <p:nvPr/>
        </p:nvSpPr>
        <p:spPr>
          <a:xfrm>
            <a:off x="3680188" y="5854844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4" name="Blank day"/>
          <p:cNvSpPr/>
          <p:nvPr/>
        </p:nvSpPr>
        <p:spPr>
          <a:xfrm>
            <a:off x="4771152" y="5854844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5" name="Blank day"/>
          <p:cNvSpPr/>
          <p:nvPr/>
        </p:nvSpPr>
        <p:spPr>
          <a:xfrm>
            <a:off x="5862117" y="5854844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6" name="Blank day"/>
          <p:cNvSpPr/>
          <p:nvPr/>
        </p:nvSpPr>
        <p:spPr>
          <a:xfrm>
            <a:off x="6953082" y="5854844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7" name="Birthdays &amp; celebrations box"/>
          <p:cNvSpPr/>
          <p:nvPr/>
        </p:nvSpPr>
        <p:spPr>
          <a:xfrm>
            <a:off x="8247693" y="1196425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48" name="Birthdays &amp;amp; celebrations heading"/>
          <p:cNvSpPr txBox="1"/>
          <p:nvPr/>
        </p:nvSpPr>
        <p:spPr>
          <a:xfrm>
            <a:off x="8359699" y="1242245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D27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920" dirty="0"/>
          </a:p>
        </p:txBody>
      </p:sp>
      <p:graphicFrame>
        <p:nvGraphicFramePr>
          <p:cNvPr id="9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1501895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Notes box"/>
          <p:cNvSpPr/>
          <p:nvPr/>
        </p:nvSpPr>
        <p:spPr>
          <a:xfrm>
            <a:off x="8247693" y="3064884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1" name="Notes heading"/>
          <p:cNvSpPr txBox="1"/>
          <p:nvPr/>
        </p:nvSpPr>
        <p:spPr>
          <a:xfrm>
            <a:off x="8359699" y="3110704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D27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920" dirty="0"/>
          </a:p>
        </p:txBody>
      </p:sp>
      <p:graphicFrame>
        <p:nvGraphicFramePr>
          <p:cNvPr id="17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3370354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" name="To do box"/>
          <p:cNvSpPr/>
          <p:nvPr/>
        </p:nvSpPr>
        <p:spPr>
          <a:xfrm>
            <a:off x="8247693" y="4933343"/>
            <a:ext cx="2036468" cy="2005921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4" name="To do heading"/>
          <p:cNvSpPr txBox="1"/>
          <p:nvPr/>
        </p:nvSpPr>
        <p:spPr>
          <a:xfrm>
            <a:off x="8359699" y="4979163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D274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920" dirty="0"/>
          </a:p>
        </p:txBody>
      </p:sp>
      <p:graphicFrame>
        <p:nvGraphicFramePr>
          <p:cNvPr id="25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5238813"/>
          <a:ext cx="1812456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1608809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407294" y="356382"/>
            <a:ext cx="9876868" cy="712764"/>
          </a:xfrm>
          <a:prstGeom prst="roundRect">
            <a:avLst>
              <a:gd name="adj" fmla="val 17857"/>
            </a:avLst>
          </a:prstGeom>
          <a:solidFill>
            <a:srgbClr val="C9433F"/>
          </a:solidFill>
          <a:ln w="12700">
            <a:solidFill>
              <a:srgbClr val="C9433F"/>
            </a:solidFill>
            <a:prstDash val="solid"/>
          </a:ln>
        </p:spPr>
      </p:sp>
      <p:pic>
        <p:nvPicPr>
          <p:cNvPr id="3" name="Month icon" descr="Jul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484" y="458205"/>
            <a:ext cx="509117" cy="509117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1323704" y="356382"/>
            <a:ext cx="7636753" cy="712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54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July</a:t>
            </a:r>
            <a:pPr indent="0" marL="0">
              <a:buNone/>
            </a:pPr>
            <a:r>
              <a:rPr lang="en-US" sz="3540" dirty="0">
                <a:solidFill>
                  <a:srgbClr val="F5DD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3540" dirty="0"/>
          </a:p>
        </p:txBody>
      </p:sp>
      <p:sp>
        <p:nvSpPr>
          <p:cNvPr id="5" name="MON heading"/>
          <p:cNvSpPr/>
          <p:nvPr/>
        </p:nvSpPr>
        <p:spPr>
          <a:xfrm>
            <a:off x="407294" y="1196425"/>
            <a:ext cx="1090965" cy="280014"/>
          </a:xfrm>
          <a:prstGeom prst="rect">
            <a:avLst/>
          </a:prstGeom>
          <a:solidFill>
            <a:srgbClr val="C9433F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920" dirty="0"/>
          </a:p>
        </p:txBody>
      </p:sp>
      <p:sp>
        <p:nvSpPr>
          <p:cNvPr id="6" name="TUE heading"/>
          <p:cNvSpPr/>
          <p:nvPr/>
        </p:nvSpPr>
        <p:spPr>
          <a:xfrm>
            <a:off x="1498258" y="1196425"/>
            <a:ext cx="1090965" cy="280014"/>
          </a:xfrm>
          <a:prstGeom prst="rect">
            <a:avLst/>
          </a:prstGeom>
          <a:solidFill>
            <a:srgbClr val="C9433F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920" dirty="0"/>
          </a:p>
        </p:txBody>
      </p:sp>
      <p:sp>
        <p:nvSpPr>
          <p:cNvPr id="7" name="WED heading"/>
          <p:cNvSpPr/>
          <p:nvPr/>
        </p:nvSpPr>
        <p:spPr>
          <a:xfrm>
            <a:off x="2589223" y="1196425"/>
            <a:ext cx="1090965" cy="280014"/>
          </a:xfrm>
          <a:prstGeom prst="rect">
            <a:avLst/>
          </a:prstGeom>
          <a:solidFill>
            <a:srgbClr val="C9433F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920" dirty="0"/>
          </a:p>
        </p:txBody>
      </p:sp>
      <p:sp>
        <p:nvSpPr>
          <p:cNvPr id="8" name="THU heading"/>
          <p:cNvSpPr/>
          <p:nvPr/>
        </p:nvSpPr>
        <p:spPr>
          <a:xfrm>
            <a:off x="3680188" y="1196425"/>
            <a:ext cx="1090965" cy="280014"/>
          </a:xfrm>
          <a:prstGeom prst="rect">
            <a:avLst/>
          </a:prstGeom>
          <a:solidFill>
            <a:srgbClr val="C9433F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920" dirty="0"/>
          </a:p>
        </p:txBody>
      </p:sp>
      <p:sp>
        <p:nvSpPr>
          <p:cNvPr id="9" name="FRI heading"/>
          <p:cNvSpPr/>
          <p:nvPr/>
        </p:nvSpPr>
        <p:spPr>
          <a:xfrm>
            <a:off x="4771152" y="1196425"/>
            <a:ext cx="1090965" cy="280014"/>
          </a:xfrm>
          <a:prstGeom prst="rect">
            <a:avLst/>
          </a:prstGeom>
          <a:solidFill>
            <a:srgbClr val="C9433F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920" dirty="0"/>
          </a:p>
        </p:txBody>
      </p:sp>
      <p:sp>
        <p:nvSpPr>
          <p:cNvPr id="10" name="SAT heading"/>
          <p:cNvSpPr/>
          <p:nvPr/>
        </p:nvSpPr>
        <p:spPr>
          <a:xfrm>
            <a:off x="5862117" y="1196425"/>
            <a:ext cx="1090965" cy="280014"/>
          </a:xfrm>
          <a:prstGeom prst="rect">
            <a:avLst/>
          </a:prstGeom>
          <a:solidFill>
            <a:srgbClr val="D87875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920" dirty="0"/>
          </a:p>
        </p:txBody>
      </p:sp>
      <p:sp>
        <p:nvSpPr>
          <p:cNvPr id="11" name="SUN heading"/>
          <p:cNvSpPr/>
          <p:nvPr/>
        </p:nvSpPr>
        <p:spPr>
          <a:xfrm>
            <a:off x="6953082" y="1196425"/>
            <a:ext cx="1090965" cy="280014"/>
          </a:xfrm>
          <a:prstGeom prst="rect">
            <a:avLst/>
          </a:prstGeom>
          <a:solidFill>
            <a:srgbClr val="D87875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920" dirty="0"/>
          </a:p>
        </p:txBody>
      </p:sp>
      <p:sp>
        <p:nvSpPr>
          <p:cNvPr id="12" name="Blank day"/>
          <p:cNvSpPr/>
          <p:nvPr/>
        </p:nvSpPr>
        <p:spPr>
          <a:xfrm>
            <a:off x="407294" y="1476439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3" name="Blank day"/>
          <p:cNvSpPr/>
          <p:nvPr/>
        </p:nvSpPr>
        <p:spPr>
          <a:xfrm>
            <a:off x="1498258" y="1476439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4" name="Blank day"/>
          <p:cNvSpPr/>
          <p:nvPr/>
        </p:nvSpPr>
        <p:spPr>
          <a:xfrm>
            <a:off x="2589223" y="1476439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5" name="July 1"/>
          <p:cNvSpPr/>
          <p:nvPr/>
        </p:nvSpPr>
        <p:spPr>
          <a:xfrm>
            <a:off x="3680188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60" dirty="0"/>
          </a:p>
        </p:txBody>
      </p:sp>
      <p:sp>
        <p:nvSpPr>
          <p:cNvPr id="16" name="July 2"/>
          <p:cNvSpPr/>
          <p:nvPr/>
        </p:nvSpPr>
        <p:spPr>
          <a:xfrm>
            <a:off x="4771152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60" dirty="0"/>
          </a:p>
        </p:txBody>
      </p:sp>
      <p:sp>
        <p:nvSpPr>
          <p:cNvPr id="17" name="July 3"/>
          <p:cNvSpPr/>
          <p:nvPr/>
        </p:nvSpPr>
        <p:spPr>
          <a:xfrm>
            <a:off x="5862117" y="1476439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60" dirty="0"/>
          </a:p>
        </p:txBody>
      </p:sp>
      <p:sp>
        <p:nvSpPr>
          <p:cNvPr id="18" name="July 4"/>
          <p:cNvSpPr/>
          <p:nvPr/>
        </p:nvSpPr>
        <p:spPr>
          <a:xfrm>
            <a:off x="6953082" y="1476439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60" dirty="0"/>
          </a:p>
        </p:txBody>
      </p:sp>
      <p:sp>
        <p:nvSpPr>
          <p:cNvPr id="19" name="July 5"/>
          <p:cNvSpPr/>
          <p:nvPr/>
        </p:nvSpPr>
        <p:spPr>
          <a:xfrm>
            <a:off x="407294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60" dirty="0"/>
          </a:p>
        </p:txBody>
      </p:sp>
      <p:sp>
        <p:nvSpPr>
          <p:cNvPr id="20" name="July 6"/>
          <p:cNvSpPr/>
          <p:nvPr/>
        </p:nvSpPr>
        <p:spPr>
          <a:xfrm>
            <a:off x="1498258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60" dirty="0"/>
          </a:p>
        </p:txBody>
      </p:sp>
      <p:sp>
        <p:nvSpPr>
          <p:cNvPr id="21" name="July 7"/>
          <p:cNvSpPr/>
          <p:nvPr/>
        </p:nvSpPr>
        <p:spPr>
          <a:xfrm>
            <a:off x="2589223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60" dirty="0"/>
          </a:p>
        </p:txBody>
      </p:sp>
      <p:sp>
        <p:nvSpPr>
          <p:cNvPr id="22" name="July 8"/>
          <p:cNvSpPr/>
          <p:nvPr/>
        </p:nvSpPr>
        <p:spPr>
          <a:xfrm>
            <a:off x="3680188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60" dirty="0"/>
          </a:p>
        </p:txBody>
      </p:sp>
      <p:sp>
        <p:nvSpPr>
          <p:cNvPr id="23" name="July 9"/>
          <p:cNvSpPr/>
          <p:nvPr/>
        </p:nvSpPr>
        <p:spPr>
          <a:xfrm>
            <a:off x="4771152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60" dirty="0"/>
          </a:p>
        </p:txBody>
      </p:sp>
      <p:sp>
        <p:nvSpPr>
          <p:cNvPr id="24" name="July 10"/>
          <p:cNvSpPr/>
          <p:nvPr/>
        </p:nvSpPr>
        <p:spPr>
          <a:xfrm>
            <a:off x="5862117" y="2571040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60" dirty="0"/>
          </a:p>
        </p:txBody>
      </p:sp>
      <p:sp>
        <p:nvSpPr>
          <p:cNvPr id="25" name="July 11"/>
          <p:cNvSpPr/>
          <p:nvPr/>
        </p:nvSpPr>
        <p:spPr>
          <a:xfrm>
            <a:off x="6953082" y="2571040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560" dirty="0"/>
          </a:p>
        </p:txBody>
      </p:sp>
      <p:sp>
        <p:nvSpPr>
          <p:cNvPr id="26" name="July 12"/>
          <p:cNvSpPr/>
          <p:nvPr/>
        </p:nvSpPr>
        <p:spPr>
          <a:xfrm>
            <a:off x="407294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560" dirty="0"/>
          </a:p>
        </p:txBody>
      </p:sp>
      <p:sp>
        <p:nvSpPr>
          <p:cNvPr id="27" name="July 13"/>
          <p:cNvSpPr/>
          <p:nvPr/>
        </p:nvSpPr>
        <p:spPr>
          <a:xfrm>
            <a:off x="1498258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560" dirty="0"/>
          </a:p>
        </p:txBody>
      </p:sp>
      <p:sp>
        <p:nvSpPr>
          <p:cNvPr id="28" name="July 14"/>
          <p:cNvSpPr/>
          <p:nvPr/>
        </p:nvSpPr>
        <p:spPr>
          <a:xfrm>
            <a:off x="2589223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560" dirty="0"/>
          </a:p>
        </p:txBody>
      </p:sp>
      <p:sp>
        <p:nvSpPr>
          <p:cNvPr id="29" name="July 15"/>
          <p:cNvSpPr/>
          <p:nvPr/>
        </p:nvSpPr>
        <p:spPr>
          <a:xfrm>
            <a:off x="3680188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560" dirty="0"/>
          </a:p>
        </p:txBody>
      </p:sp>
      <p:sp>
        <p:nvSpPr>
          <p:cNvPr id="30" name="July 16"/>
          <p:cNvSpPr/>
          <p:nvPr/>
        </p:nvSpPr>
        <p:spPr>
          <a:xfrm>
            <a:off x="4771152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560" dirty="0"/>
          </a:p>
        </p:txBody>
      </p:sp>
      <p:sp>
        <p:nvSpPr>
          <p:cNvPr id="31" name="July 17"/>
          <p:cNvSpPr/>
          <p:nvPr/>
        </p:nvSpPr>
        <p:spPr>
          <a:xfrm>
            <a:off x="5862117" y="3665642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560" dirty="0"/>
          </a:p>
        </p:txBody>
      </p:sp>
      <p:sp>
        <p:nvSpPr>
          <p:cNvPr id="32" name="July 18"/>
          <p:cNvSpPr/>
          <p:nvPr/>
        </p:nvSpPr>
        <p:spPr>
          <a:xfrm>
            <a:off x="6953082" y="3665642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560" dirty="0"/>
          </a:p>
        </p:txBody>
      </p:sp>
      <p:sp>
        <p:nvSpPr>
          <p:cNvPr id="33" name="July 19"/>
          <p:cNvSpPr/>
          <p:nvPr/>
        </p:nvSpPr>
        <p:spPr>
          <a:xfrm>
            <a:off x="407294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560" dirty="0"/>
          </a:p>
        </p:txBody>
      </p:sp>
      <p:sp>
        <p:nvSpPr>
          <p:cNvPr id="34" name="July 20"/>
          <p:cNvSpPr/>
          <p:nvPr/>
        </p:nvSpPr>
        <p:spPr>
          <a:xfrm>
            <a:off x="1498258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560" dirty="0"/>
          </a:p>
        </p:txBody>
      </p:sp>
      <p:sp>
        <p:nvSpPr>
          <p:cNvPr id="35" name="July 21"/>
          <p:cNvSpPr/>
          <p:nvPr/>
        </p:nvSpPr>
        <p:spPr>
          <a:xfrm>
            <a:off x="2589223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560" dirty="0"/>
          </a:p>
        </p:txBody>
      </p:sp>
      <p:sp>
        <p:nvSpPr>
          <p:cNvPr id="36" name="July 22"/>
          <p:cNvSpPr/>
          <p:nvPr/>
        </p:nvSpPr>
        <p:spPr>
          <a:xfrm>
            <a:off x="3680188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560" dirty="0"/>
          </a:p>
        </p:txBody>
      </p:sp>
      <p:sp>
        <p:nvSpPr>
          <p:cNvPr id="37" name="July 23"/>
          <p:cNvSpPr/>
          <p:nvPr/>
        </p:nvSpPr>
        <p:spPr>
          <a:xfrm>
            <a:off x="4771152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560" dirty="0"/>
          </a:p>
        </p:txBody>
      </p:sp>
      <p:sp>
        <p:nvSpPr>
          <p:cNvPr id="38" name="July 24"/>
          <p:cNvSpPr/>
          <p:nvPr/>
        </p:nvSpPr>
        <p:spPr>
          <a:xfrm>
            <a:off x="5862117" y="4760243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560" dirty="0"/>
          </a:p>
        </p:txBody>
      </p:sp>
      <p:sp>
        <p:nvSpPr>
          <p:cNvPr id="39" name="July 25"/>
          <p:cNvSpPr/>
          <p:nvPr/>
        </p:nvSpPr>
        <p:spPr>
          <a:xfrm>
            <a:off x="6953082" y="4760243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560" dirty="0"/>
          </a:p>
        </p:txBody>
      </p:sp>
      <p:sp>
        <p:nvSpPr>
          <p:cNvPr id="40" name="July 26"/>
          <p:cNvSpPr/>
          <p:nvPr/>
        </p:nvSpPr>
        <p:spPr>
          <a:xfrm>
            <a:off x="407294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560" dirty="0"/>
          </a:p>
        </p:txBody>
      </p:sp>
      <p:sp>
        <p:nvSpPr>
          <p:cNvPr id="41" name="July 27"/>
          <p:cNvSpPr/>
          <p:nvPr/>
        </p:nvSpPr>
        <p:spPr>
          <a:xfrm>
            <a:off x="1498258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560" dirty="0"/>
          </a:p>
        </p:txBody>
      </p:sp>
      <p:sp>
        <p:nvSpPr>
          <p:cNvPr id="42" name="July 28"/>
          <p:cNvSpPr/>
          <p:nvPr/>
        </p:nvSpPr>
        <p:spPr>
          <a:xfrm>
            <a:off x="2589223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560" dirty="0"/>
          </a:p>
        </p:txBody>
      </p:sp>
      <p:sp>
        <p:nvSpPr>
          <p:cNvPr id="43" name="July 29"/>
          <p:cNvSpPr/>
          <p:nvPr/>
        </p:nvSpPr>
        <p:spPr>
          <a:xfrm>
            <a:off x="3680188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560" dirty="0"/>
          </a:p>
        </p:txBody>
      </p:sp>
      <p:sp>
        <p:nvSpPr>
          <p:cNvPr id="44" name="July 30"/>
          <p:cNvSpPr/>
          <p:nvPr/>
        </p:nvSpPr>
        <p:spPr>
          <a:xfrm>
            <a:off x="4771152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560" dirty="0"/>
          </a:p>
        </p:txBody>
      </p:sp>
      <p:sp>
        <p:nvSpPr>
          <p:cNvPr id="45" name="July 31"/>
          <p:cNvSpPr/>
          <p:nvPr/>
        </p:nvSpPr>
        <p:spPr>
          <a:xfrm>
            <a:off x="5862117" y="5854844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560" dirty="0"/>
          </a:p>
        </p:txBody>
      </p:sp>
      <p:sp>
        <p:nvSpPr>
          <p:cNvPr id="46" name="Blank day"/>
          <p:cNvSpPr/>
          <p:nvPr/>
        </p:nvSpPr>
        <p:spPr>
          <a:xfrm>
            <a:off x="6953082" y="5854844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7" name="Birthdays &amp; celebrations box"/>
          <p:cNvSpPr/>
          <p:nvPr/>
        </p:nvSpPr>
        <p:spPr>
          <a:xfrm>
            <a:off x="8247693" y="1196425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48" name="Birthdays &amp;amp; celebrations heading"/>
          <p:cNvSpPr txBox="1"/>
          <p:nvPr/>
        </p:nvSpPr>
        <p:spPr>
          <a:xfrm>
            <a:off x="8359699" y="1242245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C94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920" dirty="0"/>
          </a:p>
        </p:txBody>
      </p:sp>
      <p:graphicFrame>
        <p:nvGraphicFramePr>
          <p:cNvPr id="10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1501895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Notes box"/>
          <p:cNvSpPr/>
          <p:nvPr/>
        </p:nvSpPr>
        <p:spPr>
          <a:xfrm>
            <a:off x="8247693" y="3064884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1" name="Notes heading"/>
          <p:cNvSpPr txBox="1"/>
          <p:nvPr/>
        </p:nvSpPr>
        <p:spPr>
          <a:xfrm>
            <a:off x="8359699" y="3110704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C94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920" dirty="0"/>
          </a:p>
        </p:txBody>
      </p:sp>
      <p:graphicFrame>
        <p:nvGraphicFramePr>
          <p:cNvPr id="19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3370354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" name="To do box"/>
          <p:cNvSpPr/>
          <p:nvPr/>
        </p:nvSpPr>
        <p:spPr>
          <a:xfrm>
            <a:off x="8247693" y="4933343"/>
            <a:ext cx="2036468" cy="2005921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4" name="To do heading"/>
          <p:cNvSpPr txBox="1"/>
          <p:nvPr/>
        </p:nvSpPr>
        <p:spPr>
          <a:xfrm>
            <a:off x="8359699" y="4979163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C94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920" dirty="0"/>
          </a:p>
        </p:txBody>
      </p:sp>
      <p:graphicFrame>
        <p:nvGraphicFramePr>
          <p:cNvPr id="28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5238813"/>
          <a:ext cx="1812456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1608809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407294" y="356382"/>
            <a:ext cx="9876868" cy="712764"/>
          </a:xfrm>
          <a:prstGeom prst="roundRect">
            <a:avLst>
              <a:gd name="adj" fmla="val 17857"/>
            </a:avLst>
          </a:prstGeom>
          <a:solidFill>
            <a:srgbClr val="B7861A"/>
          </a:solidFill>
          <a:ln w="12700">
            <a:solidFill>
              <a:srgbClr val="B7861A"/>
            </a:solidFill>
            <a:prstDash val="solid"/>
          </a:ln>
        </p:spPr>
      </p:sp>
      <p:pic>
        <p:nvPicPr>
          <p:cNvPr id="3" name="Month icon" descr="Augus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484" y="458205"/>
            <a:ext cx="509117" cy="509117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1323704" y="356382"/>
            <a:ext cx="7636753" cy="712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54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</a:t>
            </a:r>
            <a:pPr indent="0" marL="0">
              <a:buNone/>
            </a:pPr>
            <a:r>
              <a:rPr lang="en-US" sz="3540" dirty="0">
                <a:solidFill>
                  <a:srgbClr val="F2E9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3540" dirty="0"/>
          </a:p>
        </p:txBody>
      </p:sp>
      <p:sp>
        <p:nvSpPr>
          <p:cNvPr id="5" name="MON heading"/>
          <p:cNvSpPr/>
          <p:nvPr/>
        </p:nvSpPr>
        <p:spPr>
          <a:xfrm>
            <a:off x="407294" y="1196425"/>
            <a:ext cx="1090965" cy="280014"/>
          </a:xfrm>
          <a:prstGeom prst="rect">
            <a:avLst/>
          </a:prstGeom>
          <a:solidFill>
            <a:srgbClr val="B7861A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920" dirty="0"/>
          </a:p>
        </p:txBody>
      </p:sp>
      <p:sp>
        <p:nvSpPr>
          <p:cNvPr id="6" name="TUE heading"/>
          <p:cNvSpPr/>
          <p:nvPr/>
        </p:nvSpPr>
        <p:spPr>
          <a:xfrm>
            <a:off x="1498258" y="1196425"/>
            <a:ext cx="1090965" cy="280014"/>
          </a:xfrm>
          <a:prstGeom prst="rect">
            <a:avLst/>
          </a:prstGeom>
          <a:solidFill>
            <a:srgbClr val="B7861A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920" dirty="0"/>
          </a:p>
        </p:txBody>
      </p:sp>
      <p:sp>
        <p:nvSpPr>
          <p:cNvPr id="7" name="WED heading"/>
          <p:cNvSpPr/>
          <p:nvPr/>
        </p:nvSpPr>
        <p:spPr>
          <a:xfrm>
            <a:off x="2589223" y="1196425"/>
            <a:ext cx="1090965" cy="280014"/>
          </a:xfrm>
          <a:prstGeom prst="rect">
            <a:avLst/>
          </a:prstGeom>
          <a:solidFill>
            <a:srgbClr val="B7861A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920" dirty="0"/>
          </a:p>
        </p:txBody>
      </p:sp>
      <p:sp>
        <p:nvSpPr>
          <p:cNvPr id="8" name="THU heading"/>
          <p:cNvSpPr/>
          <p:nvPr/>
        </p:nvSpPr>
        <p:spPr>
          <a:xfrm>
            <a:off x="3680188" y="1196425"/>
            <a:ext cx="1090965" cy="280014"/>
          </a:xfrm>
          <a:prstGeom prst="rect">
            <a:avLst/>
          </a:prstGeom>
          <a:solidFill>
            <a:srgbClr val="B7861A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920" dirty="0"/>
          </a:p>
        </p:txBody>
      </p:sp>
      <p:sp>
        <p:nvSpPr>
          <p:cNvPr id="9" name="FRI heading"/>
          <p:cNvSpPr/>
          <p:nvPr/>
        </p:nvSpPr>
        <p:spPr>
          <a:xfrm>
            <a:off x="4771152" y="1196425"/>
            <a:ext cx="1090965" cy="280014"/>
          </a:xfrm>
          <a:prstGeom prst="rect">
            <a:avLst/>
          </a:prstGeom>
          <a:solidFill>
            <a:srgbClr val="B7861A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920" dirty="0"/>
          </a:p>
        </p:txBody>
      </p:sp>
      <p:sp>
        <p:nvSpPr>
          <p:cNvPr id="10" name="SAT heading"/>
          <p:cNvSpPr/>
          <p:nvPr/>
        </p:nvSpPr>
        <p:spPr>
          <a:xfrm>
            <a:off x="5862117" y="1196425"/>
            <a:ext cx="1090965" cy="280014"/>
          </a:xfrm>
          <a:prstGeom prst="rect">
            <a:avLst/>
          </a:prstGeom>
          <a:solidFill>
            <a:srgbClr val="CBA85A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920" dirty="0"/>
          </a:p>
        </p:txBody>
      </p:sp>
      <p:sp>
        <p:nvSpPr>
          <p:cNvPr id="11" name="SUN heading"/>
          <p:cNvSpPr/>
          <p:nvPr/>
        </p:nvSpPr>
        <p:spPr>
          <a:xfrm>
            <a:off x="6953082" y="1196425"/>
            <a:ext cx="1090965" cy="280014"/>
          </a:xfrm>
          <a:prstGeom prst="rect">
            <a:avLst/>
          </a:prstGeom>
          <a:solidFill>
            <a:srgbClr val="CBA85A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920" dirty="0"/>
          </a:p>
        </p:txBody>
      </p:sp>
      <p:sp>
        <p:nvSpPr>
          <p:cNvPr id="12" name="Blank day"/>
          <p:cNvSpPr/>
          <p:nvPr/>
        </p:nvSpPr>
        <p:spPr>
          <a:xfrm>
            <a:off x="407294" y="1476439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3" name="Blank day"/>
          <p:cNvSpPr/>
          <p:nvPr/>
        </p:nvSpPr>
        <p:spPr>
          <a:xfrm>
            <a:off x="1498258" y="1476439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4" name="Blank day"/>
          <p:cNvSpPr/>
          <p:nvPr/>
        </p:nvSpPr>
        <p:spPr>
          <a:xfrm>
            <a:off x="2589223" y="1476439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5" name="Blank day"/>
          <p:cNvSpPr/>
          <p:nvPr/>
        </p:nvSpPr>
        <p:spPr>
          <a:xfrm>
            <a:off x="3680188" y="1476439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6" name="Blank day"/>
          <p:cNvSpPr/>
          <p:nvPr/>
        </p:nvSpPr>
        <p:spPr>
          <a:xfrm>
            <a:off x="4771152" y="1476439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7" name="Blank day"/>
          <p:cNvSpPr/>
          <p:nvPr/>
        </p:nvSpPr>
        <p:spPr>
          <a:xfrm>
            <a:off x="5862117" y="1476439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8" name="August 1"/>
          <p:cNvSpPr/>
          <p:nvPr/>
        </p:nvSpPr>
        <p:spPr>
          <a:xfrm>
            <a:off x="6953082" y="1476439"/>
            <a:ext cx="1090965" cy="912168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60" dirty="0"/>
          </a:p>
        </p:txBody>
      </p:sp>
      <p:sp>
        <p:nvSpPr>
          <p:cNvPr id="19" name="August 2"/>
          <p:cNvSpPr/>
          <p:nvPr/>
        </p:nvSpPr>
        <p:spPr>
          <a:xfrm>
            <a:off x="407294" y="2388607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60" dirty="0"/>
          </a:p>
        </p:txBody>
      </p:sp>
      <p:sp>
        <p:nvSpPr>
          <p:cNvPr id="20" name="August 3"/>
          <p:cNvSpPr/>
          <p:nvPr/>
        </p:nvSpPr>
        <p:spPr>
          <a:xfrm>
            <a:off x="1498258" y="2388607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60" dirty="0"/>
          </a:p>
        </p:txBody>
      </p:sp>
      <p:sp>
        <p:nvSpPr>
          <p:cNvPr id="21" name="August 4"/>
          <p:cNvSpPr/>
          <p:nvPr/>
        </p:nvSpPr>
        <p:spPr>
          <a:xfrm>
            <a:off x="2589223" y="2388607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60" dirty="0"/>
          </a:p>
        </p:txBody>
      </p:sp>
      <p:sp>
        <p:nvSpPr>
          <p:cNvPr id="22" name="August 5"/>
          <p:cNvSpPr/>
          <p:nvPr/>
        </p:nvSpPr>
        <p:spPr>
          <a:xfrm>
            <a:off x="3680188" y="2388607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60" dirty="0"/>
          </a:p>
        </p:txBody>
      </p:sp>
      <p:sp>
        <p:nvSpPr>
          <p:cNvPr id="23" name="August 6"/>
          <p:cNvSpPr/>
          <p:nvPr/>
        </p:nvSpPr>
        <p:spPr>
          <a:xfrm>
            <a:off x="4771152" y="2388607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60" dirty="0"/>
          </a:p>
        </p:txBody>
      </p:sp>
      <p:sp>
        <p:nvSpPr>
          <p:cNvPr id="24" name="August 7"/>
          <p:cNvSpPr/>
          <p:nvPr/>
        </p:nvSpPr>
        <p:spPr>
          <a:xfrm>
            <a:off x="5862117" y="2388607"/>
            <a:ext cx="1090965" cy="912168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60" dirty="0"/>
          </a:p>
        </p:txBody>
      </p:sp>
      <p:sp>
        <p:nvSpPr>
          <p:cNvPr id="25" name="August 8"/>
          <p:cNvSpPr/>
          <p:nvPr/>
        </p:nvSpPr>
        <p:spPr>
          <a:xfrm>
            <a:off x="6953082" y="2388607"/>
            <a:ext cx="1090965" cy="912168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60" dirty="0"/>
          </a:p>
        </p:txBody>
      </p:sp>
      <p:sp>
        <p:nvSpPr>
          <p:cNvPr id="26" name="August 9"/>
          <p:cNvSpPr/>
          <p:nvPr/>
        </p:nvSpPr>
        <p:spPr>
          <a:xfrm>
            <a:off x="407294" y="3300774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60" dirty="0"/>
          </a:p>
        </p:txBody>
      </p:sp>
      <p:sp>
        <p:nvSpPr>
          <p:cNvPr id="27" name="August 10"/>
          <p:cNvSpPr/>
          <p:nvPr/>
        </p:nvSpPr>
        <p:spPr>
          <a:xfrm>
            <a:off x="1498258" y="3300774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60" dirty="0"/>
          </a:p>
        </p:txBody>
      </p:sp>
      <p:sp>
        <p:nvSpPr>
          <p:cNvPr id="28" name="August 11"/>
          <p:cNvSpPr/>
          <p:nvPr/>
        </p:nvSpPr>
        <p:spPr>
          <a:xfrm>
            <a:off x="2589223" y="3300774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560" dirty="0"/>
          </a:p>
        </p:txBody>
      </p:sp>
      <p:sp>
        <p:nvSpPr>
          <p:cNvPr id="29" name="August 12"/>
          <p:cNvSpPr/>
          <p:nvPr/>
        </p:nvSpPr>
        <p:spPr>
          <a:xfrm>
            <a:off x="3680188" y="3300774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560" dirty="0"/>
          </a:p>
        </p:txBody>
      </p:sp>
      <p:sp>
        <p:nvSpPr>
          <p:cNvPr id="30" name="August 13"/>
          <p:cNvSpPr/>
          <p:nvPr/>
        </p:nvSpPr>
        <p:spPr>
          <a:xfrm>
            <a:off x="4771152" y="3300774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560" dirty="0"/>
          </a:p>
        </p:txBody>
      </p:sp>
      <p:sp>
        <p:nvSpPr>
          <p:cNvPr id="31" name="August 14"/>
          <p:cNvSpPr/>
          <p:nvPr/>
        </p:nvSpPr>
        <p:spPr>
          <a:xfrm>
            <a:off x="5862117" y="3300774"/>
            <a:ext cx="1090965" cy="912168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560" dirty="0"/>
          </a:p>
        </p:txBody>
      </p:sp>
      <p:sp>
        <p:nvSpPr>
          <p:cNvPr id="32" name="August 15"/>
          <p:cNvSpPr/>
          <p:nvPr/>
        </p:nvSpPr>
        <p:spPr>
          <a:xfrm>
            <a:off x="6953082" y="3300774"/>
            <a:ext cx="1090965" cy="912168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560" dirty="0"/>
          </a:p>
        </p:txBody>
      </p:sp>
      <p:sp>
        <p:nvSpPr>
          <p:cNvPr id="33" name="August 16"/>
          <p:cNvSpPr/>
          <p:nvPr/>
        </p:nvSpPr>
        <p:spPr>
          <a:xfrm>
            <a:off x="407294" y="4212942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560" dirty="0"/>
          </a:p>
        </p:txBody>
      </p:sp>
      <p:sp>
        <p:nvSpPr>
          <p:cNvPr id="34" name="August 17"/>
          <p:cNvSpPr/>
          <p:nvPr/>
        </p:nvSpPr>
        <p:spPr>
          <a:xfrm>
            <a:off x="1498258" y="4212942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560" dirty="0"/>
          </a:p>
        </p:txBody>
      </p:sp>
      <p:sp>
        <p:nvSpPr>
          <p:cNvPr id="35" name="August 18"/>
          <p:cNvSpPr/>
          <p:nvPr/>
        </p:nvSpPr>
        <p:spPr>
          <a:xfrm>
            <a:off x="2589223" y="4212942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560" dirty="0"/>
          </a:p>
        </p:txBody>
      </p:sp>
      <p:sp>
        <p:nvSpPr>
          <p:cNvPr id="36" name="August 19"/>
          <p:cNvSpPr/>
          <p:nvPr/>
        </p:nvSpPr>
        <p:spPr>
          <a:xfrm>
            <a:off x="3680188" y="4212942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560" dirty="0"/>
          </a:p>
        </p:txBody>
      </p:sp>
      <p:sp>
        <p:nvSpPr>
          <p:cNvPr id="37" name="August 20"/>
          <p:cNvSpPr/>
          <p:nvPr/>
        </p:nvSpPr>
        <p:spPr>
          <a:xfrm>
            <a:off x="4771152" y="4212942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560" dirty="0"/>
          </a:p>
        </p:txBody>
      </p:sp>
      <p:sp>
        <p:nvSpPr>
          <p:cNvPr id="38" name="August 21"/>
          <p:cNvSpPr/>
          <p:nvPr/>
        </p:nvSpPr>
        <p:spPr>
          <a:xfrm>
            <a:off x="5862117" y="4212942"/>
            <a:ext cx="1090965" cy="912168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560" dirty="0"/>
          </a:p>
        </p:txBody>
      </p:sp>
      <p:sp>
        <p:nvSpPr>
          <p:cNvPr id="39" name="August 22"/>
          <p:cNvSpPr/>
          <p:nvPr/>
        </p:nvSpPr>
        <p:spPr>
          <a:xfrm>
            <a:off x="6953082" y="4212942"/>
            <a:ext cx="1090965" cy="912168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560" dirty="0"/>
          </a:p>
        </p:txBody>
      </p:sp>
      <p:sp>
        <p:nvSpPr>
          <p:cNvPr id="40" name="August 23"/>
          <p:cNvSpPr/>
          <p:nvPr/>
        </p:nvSpPr>
        <p:spPr>
          <a:xfrm>
            <a:off x="407294" y="5125110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560" dirty="0"/>
          </a:p>
        </p:txBody>
      </p:sp>
      <p:sp>
        <p:nvSpPr>
          <p:cNvPr id="41" name="August 24"/>
          <p:cNvSpPr/>
          <p:nvPr/>
        </p:nvSpPr>
        <p:spPr>
          <a:xfrm>
            <a:off x="1498258" y="5125110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560" dirty="0"/>
          </a:p>
        </p:txBody>
      </p:sp>
      <p:sp>
        <p:nvSpPr>
          <p:cNvPr id="42" name="August 25"/>
          <p:cNvSpPr/>
          <p:nvPr/>
        </p:nvSpPr>
        <p:spPr>
          <a:xfrm>
            <a:off x="2589223" y="5125110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560" dirty="0"/>
          </a:p>
        </p:txBody>
      </p:sp>
      <p:sp>
        <p:nvSpPr>
          <p:cNvPr id="43" name="August 26"/>
          <p:cNvSpPr/>
          <p:nvPr/>
        </p:nvSpPr>
        <p:spPr>
          <a:xfrm>
            <a:off x="3680188" y="5125110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560" dirty="0"/>
          </a:p>
        </p:txBody>
      </p:sp>
      <p:sp>
        <p:nvSpPr>
          <p:cNvPr id="44" name="August 27"/>
          <p:cNvSpPr/>
          <p:nvPr/>
        </p:nvSpPr>
        <p:spPr>
          <a:xfrm>
            <a:off x="4771152" y="5125110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560" dirty="0"/>
          </a:p>
        </p:txBody>
      </p:sp>
      <p:sp>
        <p:nvSpPr>
          <p:cNvPr id="45" name="August 28"/>
          <p:cNvSpPr/>
          <p:nvPr/>
        </p:nvSpPr>
        <p:spPr>
          <a:xfrm>
            <a:off x="5862117" y="5125110"/>
            <a:ext cx="1090965" cy="912168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560" dirty="0"/>
          </a:p>
        </p:txBody>
      </p:sp>
      <p:sp>
        <p:nvSpPr>
          <p:cNvPr id="46" name="August 29"/>
          <p:cNvSpPr/>
          <p:nvPr/>
        </p:nvSpPr>
        <p:spPr>
          <a:xfrm>
            <a:off x="6953082" y="5125110"/>
            <a:ext cx="1090965" cy="912168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560" dirty="0"/>
          </a:p>
        </p:txBody>
      </p:sp>
      <p:sp>
        <p:nvSpPr>
          <p:cNvPr id="47" name="August 30"/>
          <p:cNvSpPr/>
          <p:nvPr/>
        </p:nvSpPr>
        <p:spPr>
          <a:xfrm>
            <a:off x="407294" y="6037278"/>
            <a:ext cx="1090965" cy="912168"/>
          </a:xfrm>
          <a:prstGeom prst="rect">
            <a:avLst/>
          </a:prstGeom>
          <a:solidFill>
            <a:srgbClr val="F6EFE1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B786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b="1" dirty="0">
                <a:solidFill>
                  <a:srgbClr val="B786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Summer bank holiday</a:t>
            </a:r>
            <a:endParaRPr lang="en-US" sz="1560" dirty="0"/>
          </a:p>
        </p:txBody>
      </p:sp>
      <p:sp>
        <p:nvSpPr>
          <p:cNvPr id="48" name="August 31"/>
          <p:cNvSpPr/>
          <p:nvPr/>
        </p:nvSpPr>
        <p:spPr>
          <a:xfrm>
            <a:off x="1498258" y="6037278"/>
            <a:ext cx="1090965" cy="912168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560" dirty="0"/>
          </a:p>
        </p:txBody>
      </p:sp>
      <p:sp>
        <p:nvSpPr>
          <p:cNvPr id="49" name="Blank day"/>
          <p:cNvSpPr/>
          <p:nvPr/>
        </p:nvSpPr>
        <p:spPr>
          <a:xfrm>
            <a:off x="2589223" y="6037278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0" name="Blank day"/>
          <p:cNvSpPr/>
          <p:nvPr/>
        </p:nvSpPr>
        <p:spPr>
          <a:xfrm>
            <a:off x="3680188" y="6037278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1" name="Blank day"/>
          <p:cNvSpPr/>
          <p:nvPr/>
        </p:nvSpPr>
        <p:spPr>
          <a:xfrm>
            <a:off x="4771152" y="6037278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2" name="Blank day"/>
          <p:cNvSpPr/>
          <p:nvPr/>
        </p:nvSpPr>
        <p:spPr>
          <a:xfrm>
            <a:off x="5862117" y="6037278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3" name="Blank day"/>
          <p:cNvSpPr/>
          <p:nvPr/>
        </p:nvSpPr>
        <p:spPr>
          <a:xfrm>
            <a:off x="6953082" y="6037278"/>
            <a:ext cx="1090965" cy="912168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54" name="Birthdays &amp; celebrations box"/>
          <p:cNvSpPr/>
          <p:nvPr/>
        </p:nvSpPr>
        <p:spPr>
          <a:xfrm>
            <a:off x="8247693" y="1196425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5" name="Birthdays &amp;amp; celebrations heading"/>
          <p:cNvSpPr txBox="1"/>
          <p:nvPr/>
        </p:nvSpPr>
        <p:spPr>
          <a:xfrm>
            <a:off x="8359699" y="1242245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B786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920" dirty="0"/>
          </a:p>
        </p:txBody>
      </p:sp>
      <p:graphicFrame>
        <p:nvGraphicFramePr>
          <p:cNvPr id="11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1501895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7" name="Notes box"/>
          <p:cNvSpPr/>
          <p:nvPr/>
        </p:nvSpPr>
        <p:spPr>
          <a:xfrm>
            <a:off x="8247693" y="3064884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8" name="Notes heading"/>
          <p:cNvSpPr txBox="1"/>
          <p:nvPr/>
        </p:nvSpPr>
        <p:spPr>
          <a:xfrm>
            <a:off x="8359699" y="3110704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B786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920" dirty="0"/>
          </a:p>
        </p:txBody>
      </p:sp>
      <p:graphicFrame>
        <p:nvGraphicFramePr>
          <p:cNvPr id="21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3370354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0" name="To do box"/>
          <p:cNvSpPr/>
          <p:nvPr/>
        </p:nvSpPr>
        <p:spPr>
          <a:xfrm>
            <a:off x="8247693" y="4933343"/>
            <a:ext cx="2036468" cy="2005921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61" name="To do heading"/>
          <p:cNvSpPr txBox="1"/>
          <p:nvPr/>
        </p:nvSpPr>
        <p:spPr>
          <a:xfrm>
            <a:off x="8359699" y="4979163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B786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920" dirty="0"/>
          </a:p>
        </p:txBody>
      </p:sp>
      <p:graphicFrame>
        <p:nvGraphicFramePr>
          <p:cNvPr id="31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5238813"/>
          <a:ext cx="1812456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1608809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407294" y="356382"/>
            <a:ext cx="9876868" cy="712764"/>
          </a:xfrm>
          <a:prstGeom prst="roundRect">
            <a:avLst>
              <a:gd name="adj" fmla="val 17857"/>
            </a:avLst>
          </a:prstGeom>
          <a:solidFill>
            <a:srgbClr val="8A5A36"/>
          </a:solidFill>
          <a:ln w="12700">
            <a:solidFill>
              <a:srgbClr val="8A5A36"/>
            </a:solidFill>
            <a:prstDash val="solid"/>
          </a:ln>
        </p:spPr>
      </p:sp>
      <p:pic>
        <p:nvPicPr>
          <p:cNvPr id="3" name="Month icon" descr="September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484" y="458205"/>
            <a:ext cx="509117" cy="509117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1323704" y="356382"/>
            <a:ext cx="7636753" cy="712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54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</a:t>
            </a:r>
            <a:pPr indent="0" marL="0">
              <a:buNone/>
            </a:pPr>
            <a:r>
              <a:rPr lang="en-US" sz="3540" dirty="0">
                <a:solidFill>
                  <a:srgbClr val="EAE1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3540" dirty="0"/>
          </a:p>
        </p:txBody>
      </p:sp>
      <p:sp>
        <p:nvSpPr>
          <p:cNvPr id="5" name="MON heading"/>
          <p:cNvSpPr/>
          <p:nvPr/>
        </p:nvSpPr>
        <p:spPr>
          <a:xfrm>
            <a:off x="407294" y="1196425"/>
            <a:ext cx="1090965" cy="280014"/>
          </a:xfrm>
          <a:prstGeom prst="rect">
            <a:avLst/>
          </a:prstGeom>
          <a:solidFill>
            <a:srgbClr val="8A5A36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920" dirty="0"/>
          </a:p>
        </p:txBody>
      </p:sp>
      <p:sp>
        <p:nvSpPr>
          <p:cNvPr id="6" name="TUE heading"/>
          <p:cNvSpPr/>
          <p:nvPr/>
        </p:nvSpPr>
        <p:spPr>
          <a:xfrm>
            <a:off x="1498258" y="1196425"/>
            <a:ext cx="1090965" cy="280014"/>
          </a:xfrm>
          <a:prstGeom prst="rect">
            <a:avLst/>
          </a:prstGeom>
          <a:solidFill>
            <a:srgbClr val="8A5A36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920" dirty="0"/>
          </a:p>
        </p:txBody>
      </p:sp>
      <p:sp>
        <p:nvSpPr>
          <p:cNvPr id="7" name="WED heading"/>
          <p:cNvSpPr/>
          <p:nvPr/>
        </p:nvSpPr>
        <p:spPr>
          <a:xfrm>
            <a:off x="2589223" y="1196425"/>
            <a:ext cx="1090965" cy="280014"/>
          </a:xfrm>
          <a:prstGeom prst="rect">
            <a:avLst/>
          </a:prstGeom>
          <a:solidFill>
            <a:srgbClr val="8A5A36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920" dirty="0"/>
          </a:p>
        </p:txBody>
      </p:sp>
      <p:sp>
        <p:nvSpPr>
          <p:cNvPr id="8" name="THU heading"/>
          <p:cNvSpPr/>
          <p:nvPr/>
        </p:nvSpPr>
        <p:spPr>
          <a:xfrm>
            <a:off x="3680188" y="1196425"/>
            <a:ext cx="1090965" cy="280014"/>
          </a:xfrm>
          <a:prstGeom prst="rect">
            <a:avLst/>
          </a:prstGeom>
          <a:solidFill>
            <a:srgbClr val="8A5A36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920" dirty="0"/>
          </a:p>
        </p:txBody>
      </p:sp>
      <p:sp>
        <p:nvSpPr>
          <p:cNvPr id="9" name="FRI heading"/>
          <p:cNvSpPr/>
          <p:nvPr/>
        </p:nvSpPr>
        <p:spPr>
          <a:xfrm>
            <a:off x="4771152" y="1196425"/>
            <a:ext cx="1090965" cy="280014"/>
          </a:xfrm>
          <a:prstGeom prst="rect">
            <a:avLst/>
          </a:prstGeom>
          <a:solidFill>
            <a:srgbClr val="8A5A36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920" dirty="0"/>
          </a:p>
        </p:txBody>
      </p:sp>
      <p:sp>
        <p:nvSpPr>
          <p:cNvPr id="10" name="SAT heading"/>
          <p:cNvSpPr/>
          <p:nvPr/>
        </p:nvSpPr>
        <p:spPr>
          <a:xfrm>
            <a:off x="5862117" y="1196425"/>
            <a:ext cx="1090965" cy="280014"/>
          </a:xfrm>
          <a:prstGeom prst="rect">
            <a:avLst/>
          </a:prstGeom>
          <a:solidFill>
            <a:srgbClr val="AB886E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920" dirty="0"/>
          </a:p>
        </p:txBody>
      </p:sp>
      <p:sp>
        <p:nvSpPr>
          <p:cNvPr id="11" name="SUN heading"/>
          <p:cNvSpPr/>
          <p:nvPr/>
        </p:nvSpPr>
        <p:spPr>
          <a:xfrm>
            <a:off x="6953082" y="1196425"/>
            <a:ext cx="1090965" cy="280014"/>
          </a:xfrm>
          <a:prstGeom prst="rect">
            <a:avLst/>
          </a:prstGeom>
          <a:solidFill>
            <a:srgbClr val="AB886E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920" dirty="0"/>
          </a:p>
        </p:txBody>
      </p:sp>
      <p:sp>
        <p:nvSpPr>
          <p:cNvPr id="12" name="Blank day"/>
          <p:cNvSpPr/>
          <p:nvPr/>
        </p:nvSpPr>
        <p:spPr>
          <a:xfrm>
            <a:off x="407294" y="1476439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3" name="Blank day"/>
          <p:cNvSpPr/>
          <p:nvPr/>
        </p:nvSpPr>
        <p:spPr>
          <a:xfrm>
            <a:off x="1498258" y="1476439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4" name="September 1"/>
          <p:cNvSpPr/>
          <p:nvPr/>
        </p:nvSpPr>
        <p:spPr>
          <a:xfrm>
            <a:off x="2589223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60" dirty="0"/>
          </a:p>
        </p:txBody>
      </p:sp>
      <p:sp>
        <p:nvSpPr>
          <p:cNvPr id="15" name="September 2"/>
          <p:cNvSpPr/>
          <p:nvPr/>
        </p:nvSpPr>
        <p:spPr>
          <a:xfrm>
            <a:off x="3680188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60" dirty="0"/>
          </a:p>
        </p:txBody>
      </p:sp>
      <p:sp>
        <p:nvSpPr>
          <p:cNvPr id="16" name="September 3"/>
          <p:cNvSpPr/>
          <p:nvPr/>
        </p:nvSpPr>
        <p:spPr>
          <a:xfrm>
            <a:off x="4771152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60" dirty="0"/>
          </a:p>
        </p:txBody>
      </p:sp>
      <p:sp>
        <p:nvSpPr>
          <p:cNvPr id="17" name="September 4"/>
          <p:cNvSpPr/>
          <p:nvPr/>
        </p:nvSpPr>
        <p:spPr>
          <a:xfrm>
            <a:off x="5862117" y="1476439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60" dirty="0"/>
          </a:p>
        </p:txBody>
      </p:sp>
      <p:sp>
        <p:nvSpPr>
          <p:cNvPr id="18" name="September 5"/>
          <p:cNvSpPr/>
          <p:nvPr/>
        </p:nvSpPr>
        <p:spPr>
          <a:xfrm>
            <a:off x="6953082" y="1476439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60" dirty="0"/>
          </a:p>
        </p:txBody>
      </p:sp>
      <p:sp>
        <p:nvSpPr>
          <p:cNvPr id="19" name="September 6"/>
          <p:cNvSpPr/>
          <p:nvPr/>
        </p:nvSpPr>
        <p:spPr>
          <a:xfrm>
            <a:off x="407294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60" dirty="0"/>
          </a:p>
        </p:txBody>
      </p:sp>
      <p:sp>
        <p:nvSpPr>
          <p:cNvPr id="20" name="September 7"/>
          <p:cNvSpPr/>
          <p:nvPr/>
        </p:nvSpPr>
        <p:spPr>
          <a:xfrm>
            <a:off x="1498258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60" dirty="0"/>
          </a:p>
        </p:txBody>
      </p:sp>
      <p:sp>
        <p:nvSpPr>
          <p:cNvPr id="21" name="September 8"/>
          <p:cNvSpPr/>
          <p:nvPr/>
        </p:nvSpPr>
        <p:spPr>
          <a:xfrm>
            <a:off x="2589223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60" dirty="0"/>
          </a:p>
        </p:txBody>
      </p:sp>
      <p:sp>
        <p:nvSpPr>
          <p:cNvPr id="22" name="September 9"/>
          <p:cNvSpPr/>
          <p:nvPr/>
        </p:nvSpPr>
        <p:spPr>
          <a:xfrm>
            <a:off x="3680188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60" dirty="0"/>
          </a:p>
        </p:txBody>
      </p:sp>
      <p:sp>
        <p:nvSpPr>
          <p:cNvPr id="23" name="September 10"/>
          <p:cNvSpPr/>
          <p:nvPr/>
        </p:nvSpPr>
        <p:spPr>
          <a:xfrm>
            <a:off x="4771152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60" dirty="0"/>
          </a:p>
        </p:txBody>
      </p:sp>
      <p:sp>
        <p:nvSpPr>
          <p:cNvPr id="24" name="September 11"/>
          <p:cNvSpPr/>
          <p:nvPr/>
        </p:nvSpPr>
        <p:spPr>
          <a:xfrm>
            <a:off x="5862117" y="2571040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560" dirty="0"/>
          </a:p>
        </p:txBody>
      </p:sp>
      <p:sp>
        <p:nvSpPr>
          <p:cNvPr id="25" name="September 12"/>
          <p:cNvSpPr/>
          <p:nvPr/>
        </p:nvSpPr>
        <p:spPr>
          <a:xfrm>
            <a:off x="6953082" y="2571040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560" dirty="0"/>
          </a:p>
        </p:txBody>
      </p:sp>
      <p:sp>
        <p:nvSpPr>
          <p:cNvPr id="26" name="September 13"/>
          <p:cNvSpPr/>
          <p:nvPr/>
        </p:nvSpPr>
        <p:spPr>
          <a:xfrm>
            <a:off x="407294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560" dirty="0"/>
          </a:p>
        </p:txBody>
      </p:sp>
      <p:sp>
        <p:nvSpPr>
          <p:cNvPr id="27" name="September 14"/>
          <p:cNvSpPr/>
          <p:nvPr/>
        </p:nvSpPr>
        <p:spPr>
          <a:xfrm>
            <a:off x="1498258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560" dirty="0"/>
          </a:p>
        </p:txBody>
      </p:sp>
      <p:sp>
        <p:nvSpPr>
          <p:cNvPr id="28" name="September 15"/>
          <p:cNvSpPr/>
          <p:nvPr/>
        </p:nvSpPr>
        <p:spPr>
          <a:xfrm>
            <a:off x="2589223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560" dirty="0"/>
          </a:p>
        </p:txBody>
      </p:sp>
      <p:sp>
        <p:nvSpPr>
          <p:cNvPr id="29" name="September 16"/>
          <p:cNvSpPr/>
          <p:nvPr/>
        </p:nvSpPr>
        <p:spPr>
          <a:xfrm>
            <a:off x="3680188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560" dirty="0"/>
          </a:p>
        </p:txBody>
      </p:sp>
      <p:sp>
        <p:nvSpPr>
          <p:cNvPr id="30" name="September 17"/>
          <p:cNvSpPr/>
          <p:nvPr/>
        </p:nvSpPr>
        <p:spPr>
          <a:xfrm>
            <a:off x="4771152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560" dirty="0"/>
          </a:p>
        </p:txBody>
      </p:sp>
      <p:sp>
        <p:nvSpPr>
          <p:cNvPr id="31" name="September 18"/>
          <p:cNvSpPr/>
          <p:nvPr/>
        </p:nvSpPr>
        <p:spPr>
          <a:xfrm>
            <a:off x="5862117" y="3665642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560" dirty="0"/>
          </a:p>
        </p:txBody>
      </p:sp>
      <p:sp>
        <p:nvSpPr>
          <p:cNvPr id="32" name="September 19"/>
          <p:cNvSpPr/>
          <p:nvPr/>
        </p:nvSpPr>
        <p:spPr>
          <a:xfrm>
            <a:off x="6953082" y="3665642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560" dirty="0"/>
          </a:p>
        </p:txBody>
      </p:sp>
      <p:sp>
        <p:nvSpPr>
          <p:cNvPr id="33" name="September 20"/>
          <p:cNvSpPr/>
          <p:nvPr/>
        </p:nvSpPr>
        <p:spPr>
          <a:xfrm>
            <a:off x="407294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560" dirty="0"/>
          </a:p>
        </p:txBody>
      </p:sp>
      <p:sp>
        <p:nvSpPr>
          <p:cNvPr id="34" name="September 21"/>
          <p:cNvSpPr/>
          <p:nvPr/>
        </p:nvSpPr>
        <p:spPr>
          <a:xfrm>
            <a:off x="1498258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560" dirty="0"/>
          </a:p>
        </p:txBody>
      </p:sp>
      <p:sp>
        <p:nvSpPr>
          <p:cNvPr id="35" name="September 22"/>
          <p:cNvSpPr/>
          <p:nvPr/>
        </p:nvSpPr>
        <p:spPr>
          <a:xfrm>
            <a:off x="2589223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560" dirty="0"/>
          </a:p>
        </p:txBody>
      </p:sp>
      <p:sp>
        <p:nvSpPr>
          <p:cNvPr id="36" name="September 23"/>
          <p:cNvSpPr/>
          <p:nvPr/>
        </p:nvSpPr>
        <p:spPr>
          <a:xfrm>
            <a:off x="3680188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560" dirty="0"/>
          </a:p>
        </p:txBody>
      </p:sp>
      <p:sp>
        <p:nvSpPr>
          <p:cNvPr id="37" name="September 24"/>
          <p:cNvSpPr/>
          <p:nvPr/>
        </p:nvSpPr>
        <p:spPr>
          <a:xfrm>
            <a:off x="4771152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560" dirty="0"/>
          </a:p>
        </p:txBody>
      </p:sp>
      <p:sp>
        <p:nvSpPr>
          <p:cNvPr id="38" name="September 25"/>
          <p:cNvSpPr/>
          <p:nvPr/>
        </p:nvSpPr>
        <p:spPr>
          <a:xfrm>
            <a:off x="5862117" y="4760243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560" dirty="0"/>
          </a:p>
        </p:txBody>
      </p:sp>
      <p:sp>
        <p:nvSpPr>
          <p:cNvPr id="39" name="September 26"/>
          <p:cNvSpPr/>
          <p:nvPr/>
        </p:nvSpPr>
        <p:spPr>
          <a:xfrm>
            <a:off x="6953082" y="4760243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560" dirty="0"/>
          </a:p>
        </p:txBody>
      </p:sp>
      <p:sp>
        <p:nvSpPr>
          <p:cNvPr id="40" name="September 27"/>
          <p:cNvSpPr/>
          <p:nvPr/>
        </p:nvSpPr>
        <p:spPr>
          <a:xfrm>
            <a:off x="407294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560" dirty="0"/>
          </a:p>
        </p:txBody>
      </p:sp>
      <p:sp>
        <p:nvSpPr>
          <p:cNvPr id="41" name="September 28"/>
          <p:cNvSpPr/>
          <p:nvPr/>
        </p:nvSpPr>
        <p:spPr>
          <a:xfrm>
            <a:off x="1498258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560" dirty="0"/>
          </a:p>
        </p:txBody>
      </p:sp>
      <p:sp>
        <p:nvSpPr>
          <p:cNvPr id="42" name="September 29"/>
          <p:cNvSpPr/>
          <p:nvPr/>
        </p:nvSpPr>
        <p:spPr>
          <a:xfrm>
            <a:off x="2589223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560" dirty="0"/>
          </a:p>
        </p:txBody>
      </p:sp>
      <p:sp>
        <p:nvSpPr>
          <p:cNvPr id="43" name="September 30"/>
          <p:cNvSpPr/>
          <p:nvPr/>
        </p:nvSpPr>
        <p:spPr>
          <a:xfrm>
            <a:off x="3680188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560" dirty="0"/>
          </a:p>
        </p:txBody>
      </p:sp>
      <p:sp>
        <p:nvSpPr>
          <p:cNvPr id="44" name="Blank day"/>
          <p:cNvSpPr/>
          <p:nvPr/>
        </p:nvSpPr>
        <p:spPr>
          <a:xfrm>
            <a:off x="4771152" y="5854844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5" name="Blank day"/>
          <p:cNvSpPr/>
          <p:nvPr/>
        </p:nvSpPr>
        <p:spPr>
          <a:xfrm>
            <a:off x="5862117" y="5854844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6" name="Blank day"/>
          <p:cNvSpPr/>
          <p:nvPr/>
        </p:nvSpPr>
        <p:spPr>
          <a:xfrm>
            <a:off x="6953082" y="5854844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7" name="Birthdays &amp; celebrations box"/>
          <p:cNvSpPr/>
          <p:nvPr/>
        </p:nvSpPr>
        <p:spPr>
          <a:xfrm>
            <a:off x="8247693" y="1196425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48" name="Birthdays &amp;amp; celebrations heading"/>
          <p:cNvSpPr txBox="1"/>
          <p:nvPr/>
        </p:nvSpPr>
        <p:spPr>
          <a:xfrm>
            <a:off x="8359699" y="1242245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8A5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920" dirty="0"/>
          </a:p>
        </p:txBody>
      </p:sp>
      <p:graphicFrame>
        <p:nvGraphicFramePr>
          <p:cNvPr id="12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1501895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Notes box"/>
          <p:cNvSpPr/>
          <p:nvPr/>
        </p:nvSpPr>
        <p:spPr>
          <a:xfrm>
            <a:off x="8247693" y="3064884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1" name="Notes heading"/>
          <p:cNvSpPr txBox="1"/>
          <p:nvPr/>
        </p:nvSpPr>
        <p:spPr>
          <a:xfrm>
            <a:off x="8359699" y="3110704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8A5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920" dirty="0"/>
          </a:p>
        </p:txBody>
      </p:sp>
      <p:graphicFrame>
        <p:nvGraphicFramePr>
          <p:cNvPr id="23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3370354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" name="To do box"/>
          <p:cNvSpPr/>
          <p:nvPr/>
        </p:nvSpPr>
        <p:spPr>
          <a:xfrm>
            <a:off x="8247693" y="4933343"/>
            <a:ext cx="2036468" cy="2005921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4" name="To do heading"/>
          <p:cNvSpPr txBox="1"/>
          <p:nvPr/>
        </p:nvSpPr>
        <p:spPr>
          <a:xfrm>
            <a:off x="8359699" y="4979163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8A5A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920" dirty="0"/>
          </a:p>
        </p:txBody>
      </p:sp>
      <p:graphicFrame>
        <p:nvGraphicFramePr>
          <p:cNvPr id="34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5238813"/>
          <a:ext cx="1812456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1608809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407294" y="356382"/>
            <a:ext cx="9876868" cy="712764"/>
          </a:xfrm>
          <a:prstGeom prst="roundRect">
            <a:avLst>
              <a:gd name="adj" fmla="val 17857"/>
            </a:avLst>
          </a:prstGeom>
          <a:solidFill>
            <a:srgbClr val="C35A16"/>
          </a:solidFill>
          <a:ln w="12700">
            <a:solidFill>
              <a:srgbClr val="C35A16"/>
            </a:solidFill>
            <a:prstDash val="solid"/>
          </a:ln>
        </p:spPr>
      </p:sp>
      <p:pic>
        <p:nvPicPr>
          <p:cNvPr id="3" name="Month icon" descr="October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484" y="458205"/>
            <a:ext cx="509117" cy="509117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1323704" y="356382"/>
            <a:ext cx="7636753" cy="712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54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October</a:t>
            </a:r>
            <a:pPr indent="0" marL="0">
              <a:buNone/>
            </a:pPr>
            <a:r>
              <a:rPr lang="en-US" sz="3540" dirty="0">
                <a:solidFill>
                  <a:srgbClr val="F4E1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3540" dirty="0"/>
          </a:p>
        </p:txBody>
      </p:sp>
      <p:sp>
        <p:nvSpPr>
          <p:cNvPr id="5" name="MON heading"/>
          <p:cNvSpPr/>
          <p:nvPr/>
        </p:nvSpPr>
        <p:spPr>
          <a:xfrm>
            <a:off x="407294" y="1196425"/>
            <a:ext cx="1090965" cy="280014"/>
          </a:xfrm>
          <a:prstGeom prst="rect">
            <a:avLst/>
          </a:prstGeom>
          <a:solidFill>
            <a:srgbClr val="C35A16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920" dirty="0"/>
          </a:p>
        </p:txBody>
      </p:sp>
      <p:sp>
        <p:nvSpPr>
          <p:cNvPr id="6" name="TUE heading"/>
          <p:cNvSpPr/>
          <p:nvPr/>
        </p:nvSpPr>
        <p:spPr>
          <a:xfrm>
            <a:off x="1498258" y="1196425"/>
            <a:ext cx="1090965" cy="280014"/>
          </a:xfrm>
          <a:prstGeom prst="rect">
            <a:avLst/>
          </a:prstGeom>
          <a:solidFill>
            <a:srgbClr val="C35A16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920" dirty="0"/>
          </a:p>
        </p:txBody>
      </p:sp>
      <p:sp>
        <p:nvSpPr>
          <p:cNvPr id="7" name="WED heading"/>
          <p:cNvSpPr/>
          <p:nvPr/>
        </p:nvSpPr>
        <p:spPr>
          <a:xfrm>
            <a:off x="2589223" y="1196425"/>
            <a:ext cx="1090965" cy="280014"/>
          </a:xfrm>
          <a:prstGeom prst="rect">
            <a:avLst/>
          </a:prstGeom>
          <a:solidFill>
            <a:srgbClr val="C35A16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920" dirty="0"/>
          </a:p>
        </p:txBody>
      </p:sp>
      <p:sp>
        <p:nvSpPr>
          <p:cNvPr id="8" name="THU heading"/>
          <p:cNvSpPr/>
          <p:nvPr/>
        </p:nvSpPr>
        <p:spPr>
          <a:xfrm>
            <a:off x="3680188" y="1196425"/>
            <a:ext cx="1090965" cy="280014"/>
          </a:xfrm>
          <a:prstGeom prst="rect">
            <a:avLst/>
          </a:prstGeom>
          <a:solidFill>
            <a:srgbClr val="C35A16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920" dirty="0"/>
          </a:p>
        </p:txBody>
      </p:sp>
      <p:sp>
        <p:nvSpPr>
          <p:cNvPr id="9" name="FRI heading"/>
          <p:cNvSpPr/>
          <p:nvPr/>
        </p:nvSpPr>
        <p:spPr>
          <a:xfrm>
            <a:off x="4771152" y="1196425"/>
            <a:ext cx="1090965" cy="280014"/>
          </a:xfrm>
          <a:prstGeom prst="rect">
            <a:avLst/>
          </a:prstGeom>
          <a:solidFill>
            <a:srgbClr val="C35A16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920" dirty="0"/>
          </a:p>
        </p:txBody>
      </p:sp>
      <p:sp>
        <p:nvSpPr>
          <p:cNvPr id="10" name="SAT heading"/>
          <p:cNvSpPr/>
          <p:nvPr/>
        </p:nvSpPr>
        <p:spPr>
          <a:xfrm>
            <a:off x="5862117" y="1196425"/>
            <a:ext cx="1090965" cy="280014"/>
          </a:xfrm>
          <a:prstGeom prst="rect">
            <a:avLst/>
          </a:prstGeom>
          <a:solidFill>
            <a:srgbClr val="D48857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920" dirty="0"/>
          </a:p>
        </p:txBody>
      </p:sp>
      <p:sp>
        <p:nvSpPr>
          <p:cNvPr id="11" name="SUN heading"/>
          <p:cNvSpPr/>
          <p:nvPr/>
        </p:nvSpPr>
        <p:spPr>
          <a:xfrm>
            <a:off x="6953082" y="1196425"/>
            <a:ext cx="1090965" cy="280014"/>
          </a:xfrm>
          <a:prstGeom prst="rect">
            <a:avLst/>
          </a:prstGeom>
          <a:solidFill>
            <a:srgbClr val="D48857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920" dirty="0"/>
          </a:p>
        </p:txBody>
      </p:sp>
      <p:sp>
        <p:nvSpPr>
          <p:cNvPr id="12" name="Blank day"/>
          <p:cNvSpPr/>
          <p:nvPr/>
        </p:nvSpPr>
        <p:spPr>
          <a:xfrm>
            <a:off x="407294" y="1476439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3" name="Blank day"/>
          <p:cNvSpPr/>
          <p:nvPr/>
        </p:nvSpPr>
        <p:spPr>
          <a:xfrm>
            <a:off x="1498258" y="1476439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4" name="Blank day"/>
          <p:cNvSpPr/>
          <p:nvPr/>
        </p:nvSpPr>
        <p:spPr>
          <a:xfrm>
            <a:off x="2589223" y="1476439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5" name="Blank day"/>
          <p:cNvSpPr/>
          <p:nvPr/>
        </p:nvSpPr>
        <p:spPr>
          <a:xfrm>
            <a:off x="3680188" y="1476439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6" name="October 1"/>
          <p:cNvSpPr/>
          <p:nvPr/>
        </p:nvSpPr>
        <p:spPr>
          <a:xfrm>
            <a:off x="4771152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60" dirty="0"/>
          </a:p>
        </p:txBody>
      </p:sp>
      <p:sp>
        <p:nvSpPr>
          <p:cNvPr id="17" name="October 2"/>
          <p:cNvSpPr/>
          <p:nvPr/>
        </p:nvSpPr>
        <p:spPr>
          <a:xfrm>
            <a:off x="5862117" y="1476439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60" dirty="0"/>
          </a:p>
        </p:txBody>
      </p:sp>
      <p:sp>
        <p:nvSpPr>
          <p:cNvPr id="18" name="October 3"/>
          <p:cNvSpPr/>
          <p:nvPr/>
        </p:nvSpPr>
        <p:spPr>
          <a:xfrm>
            <a:off x="6953082" y="1476439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60" dirty="0"/>
          </a:p>
        </p:txBody>
      </p:sp>
      <p:sp>
        <p:nvSpPr>
          <p:cNvPr id="19" name="October 4"/>
          <p:cNvSpPr/>
          <p:nvPr/>
        </p:nvSpPr>
        <p:spPr>
          <a:xfrm>
            <a:off x="407294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60" dirty="0"/>
          </a:p>
        </p:txBody>
      </p:sp>
      <p:sp>
        <p:nvSpPr>
          <p:cNvPr id="20" name="October 5"/>
          <p:cNvSpPr/>
          <p:nvPr/>
        </p:nvSpPr>
        <p:spPr>
          <a:xfrm>
            <a:off x="1498258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60" dirty="0"/>
          </a:p>
        </p:txBody>
      </p:sp>
      <p:sp>
        <p:nvSpPr>
          <p:cNvPr id="21" name="October 6"/>
          <p:cNvSpPr/>
          <p:nvPr/>
        </p:nvSpPr>
        <p:spPr>
          <a:xfrm>
            <a:off x="2589223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60" dirty="0"/>
          </a:p>
        </p:txBody>
      </p:sp>
      <p:sp>
        <p:nvSpPr>
          <p:cNvPr id="22" name="October 7"/>
          <p:cNvSpPr/>
          <p:nvPr/>
        </p:nvSpPr>
        <p:spPr>
          <a:xfrm>
            <a:off x="3680188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60" dirty="0"/>
          </a:p>
        </p:txBody>
      </p:sp>
      <p:sp>
        <p:nvSpPr>
          <p:cNvPr id="23" name="October 8"/>
          <p:cNvSpPr/>
          <p:nvPr/>
        </p:nvSpPr>
        <p:spPr>
          <a:xfrm>
            <a:off x="4771152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60" dirty="0"/>
          </a:p>
        </p:txBody>
      </p:sp>
      <p:sp>
        <p:nvSpPr>
          <p:cNvPr id="24" name="October 9"/>
          <p:cNvSpPr/>
          <p:nvPr/>
        </p:nvSpPr>
        <p:spPr>
          <a:xfrm>
            <a:off x="5862117" y="2571040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60" dirty="0"/>
          </a:p>
        </p:txBody>
      </p:sp>
      <p:sp>
        <p:nvSpPr>
          <p:cNvPr id="25" name="October 10"/>
          <p:cNvSpPr/>
          <p:nvPr/>
        </p:nvSpPr>
        <p:spPr>
          <a:xfrm>
            <a:off x="6953082" y="2571040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60" dirty="0"/>
          </a:p>
        </p:txBody>
      </p:sp>
      <p:sp>
        <p:nvSpPr>
          <p:cNvPr id="26" name="October 11"/>
          <p:cNvSpPr/>
          <p:nvPr/>
        </p:nvSpPr>
        <p:spPr>
          <a:xfrm>
            <a:off x="407294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560" dirty="0"/>
          </a:p>
        </p:txBody>
      </p:sp>
      <p:sp>
        <p:nvSpPr>
          <p:cNvPr id="27" name="October 12"/>
          <p:cNvSpPr/>
          <p:nvPr/>
        </p:nvSpPr>
        <p:spPr>
          <a:xfrm>
            <a:off x="1498258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560" dirty="0"/>
          </a:p>
        </p:txBody>
      </p:sp>
      <p:sp>
        <p:nvSpPr>
          <p:cNvPr id="28" name="October 13"/>
          <p:cNvSpPr/>
          <p:nvPr/>
        </p:nvSpPr>
        <p:spPr>
          <a:xfrm>
            <a:off x="2589223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560" dirty="0"/>
          </a:p>
        </p:txBody>
      </p:sp>
      <p:sp>
        <p:nvSpPr>
          <p:cNvPr id="29" name="October 14"/>
          <p:cNvSpPr/>
          <p:nvPr/>
        </p:nvSpPr>
        <p:spPr>
          <a:xfrm>
            <a:off x="3680188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560" dirty="0"/>
          </a:p>
        </p:txBody>
      </p:sp>
      <p:sp>
        <p:nvSpPr>
          <p:cNvPr id="30" name="October 15"/>
          <p:cNvSpPr/>
          <p:nvPr/>
        </p:nvSpPr>
        <p:spPr>
          <a:xfrm>
            <a:off x="4771152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560" dirty="0"/>
          </a:p>
        </p:txBody>
      </p:sp>
      <p:sp>
        <p:nvSpPr>
          <p:cNvPr id="31" name="October 16"/>
          <p:cNvSpPr/>
          <p:nvPr/>
        </p:nvSpPr>
        <p:spPr>
          <a:xfrm>
            <a:off x="5862117" y="3665642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560" dirty="0"/>
          </a:p>
        </p:txBody>
      </p:sp>
      <p:sp>
        <p:nvSpPr>
          <p:cNvPr id="32" name="October 17"/>
          <p:cNvSpPr/>
          <p:nvPr/>
        </p:nvSpPr>
        <p:spPr>
          <a:xfrm>
            <a:off x="6953082" y="3665642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560" dirty="0"/>
          </a:p>
        </p:txBody>
      </p:sp>
      <p:sp>
        <p:nvSpPr>
          <p:cNvPr id="33" name="October 18"/>
          <p:cNvSpPr/>
          <p:nvPr/>
        </p:nvSpPr>
        <p:spPr>
          <a:xfrm>
            <a:off x="407294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560" dirty="0"/>
          </a:p>
        </p:txBody>
      </p:sp>
      <p:sp>
        <p:nvSpPr>
          <p:cNvPr id="34" name="October 19"/>
          <p:cNvSpPr/>
          <p:nvPr/>
        </p:nvSpPr>
        <p:spPr>
          <a:xfrm>
            <a:off x="1498258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560" dirty="0"/>
          </a:p>
        </p:txBody>
      </p:sp>
      <p:sp>
        <p:nvSpPr>
          <p:cNvPr id="35" name="October 20"/>
          <p:cNvSpPr/>
          <p:nvPr/>
        </p:nvSpPr>
        <p:spPr>
          <a:xfrm>
            <a:off x="2589223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560" dirty="0"/>
          </a:p>
        </p:txBody>
      </p:sp>
      <p:sp>
        <p:nvSpPr>
          <p:cNvPr id="36" name="October 21"/>
          <p:cNvSpPr/>
          <p:nvPr/>
        </p:nvSpPr>
        <p:spPr>
          <a:xfrm>
            <a:off x="3680188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560" dirty="0"/>
          </a:p>
        </p:txBody>
      </p:sp>
      <p:sp>
        <p:nvSpPr>
          <p:cNvPr id="37" name="October 22"/>
          <p:cNvSpPr/>
          <p:nvPr/>
        </p:nvSpPr>
        <p:spPr>
          <a:xfrm>
            <a:off x="4771152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560" dirty="0"/>
          </a:p>
        </p:txBody>
      </p:sp>
      <p:sp>
        <p:nvSpPr>
          <p:cNvPr id="38" name="October 23"/>
          <p:cNvSpPr/>
          <p:nvPr/>
        </p:nvSpPr>
        <p:spPr>
          <a:xfrm>
            <a:off x="5862117" y="4760243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560" dirty="0"/>
          </a:p>
        </p:txBody>
      </p:sp>
      <p:sp>
        <p:nvSpPr>
          <p:cNvPr id="39" name="October 24"/>
          <p:cNvSpPr/>
          <p:nvPr/>
        </p:nvSpPr>
        <p:spPr>
          <a:xfrm>
            <a:off x="6953082" y="4760243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560" dirty="0"/>
          </a:p>
        </p:txBody>
      </p:sp>
      <p:sp>
        <p:nvSpPr>
          <p:cNvPr id="40" name="October 25"/>
          <p:cNvSpPr/>
          <p:nvPr/>
        </p:nvSpPr>
        <p:spPr>
          <a:xfrm>
            <a:off x="407294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560" dirty="0"/>
          </a:p>
        </p:txBody>
      </p:sp>
      <p:sp>
        <p:nvSpPr>
          <p:cNvPr id="41" name="October 26"/>
          <p:cNvSpPr/>
          <p:nvPr/>
        </p:nvSpPr>
        <p:spPr>
          <a:xfrm>
            <a:off x="1498258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560" dirty="0"/>
          </a:p>
        </p:txBody>
      </p:sp>
      <p:sp>
        <p:nvSpPr>
          <p:cNvPr id="42" name="October 27"/>
          <p:cNvSpPr/>
          <p:nvPr/>
        </p:nvSpPr>
        <p:spPr>
          <a:xfrm>
            <a:off x="2589223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560" dirty="0"/>
          </a:p>
        </p:txBody>
      </p:sp>
      <p:sp>
        <p:nvSpPr>
          <p:cNvPr id="43" name="October 28"/>
          <p:cNvSpPr/>
          <p:nvPr/>
        </p:nvSpPr>
        <p:spPr>
          <a:xfrm>
            <a:off x="3680188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560" dirty="0"/>
          </a:p>
        </p:txBody>
      </p:sp>
      <p:sp>
        <p:nvSpPr>
          <p:cNvPr id="44" name="October 29"/>
          <p:cNvSpPr/>
          <p:nvPr/>
        </p:nvSpPr>
        <p:spPr>
          <a:xfrm>
            <a:off x="4771152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560" dirty="0"/>
          </a:p>
        </p:txBody>
      </p:sp>
      <p:sp>
        <p:nvSpPr>
          <p:cNvPr id="45" name="October 30"/>
          <p:cNvSpPr/>
          <p:nvPr/>
        </p:nvSpPr>
        <p:spPr>
          <a:xfrm>
            <a:off x="5862117" y="5854844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560" dirty="0"/>
          </a:p>
        </p:txBody>
      </p:sp>
      <p:sp>
        <p:nvSpPr>
          <p:cNvPr id="46" name="October 31"/>
          <p:cNvSpPr/>
          <p:nvPr/>
        </p:nvSpPr>
        <p:spPr>
          <a:xfrm>
            <a:off x="6953082" y="5854844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Halloween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Clocks go back</a:t>
            </a:r>
            <a:endParaRPr lang="en-US" sz="1560" dirty="0"/>
          </a:p>
        </p:txBody>
      </p:sp>
      <p:sp>
        <p:nvSpPr>
          <p:cNvPr id="47" name="Birthdays &amp; celebrations box"/>
          <p:cNvSpPr/>
          <p:nvPr/>
        </p:nvSpPr>
        <p:spPr>
          <a:xfrm>
            <a:off x="8247693" y="1196425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48" name="Birthdays &amp;amp; celebrations heading"/>
          <p:cNvSpPr txBox="1"/>
          <p:nvPr/>
        </p:nvSpPr>
        <p:spPr>
          <a:xfrm>
            <a:off x="8359699" y="1242245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C35A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920" dirty="0"/>
          </a:p>
        </p:txBody>
      </p:sp>
      <p:graphicFrame>
        <p:nvGraphicFramePr>
          <p:cNvPr id="13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1501895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Notes box"/>
          <p:cNvSpPr/>
          <p:nvPr/>
        </p:nvSpPr>
        <p:spPr>
          <a:xfrm>
            <a:off x="8247693" y="3064884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1" name="Notes heading"/>
          <p:cNvSpPr txBox="1"/>
          <p:nvPr/>
        </p:nvSpPr>
        <p:spPr>
          <a:xfrm>
            <a:off x="8359699" y="3110704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C35A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920" dirty="0"/>
          </a:p>
        </p:txBody>
      </p:sp>
      <p:graphicFrame>
        <p:nvGraphicFramePr>
          <p:cNvPr id="25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3370354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" name="To do box"/>
          <p:cNvSpPr/>
          <p:nvPr/>
        </p:nvSpPr>
        <p:spPr>
          <a:xfrm>
            <a:off x="8247693" y="4933343"/>
            <a:ext cx="2036468" cy="2005921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4" name="To do heading"/>
          <p:cNvSpPr txBox="1"/>
          <p:nvPr/>
        </p:nvSpPr>
        <p:spPr>
          <a:xfrm>
            <a:off x="8359699" y="4979163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C35A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920" dirty="0"/>
          </a:p>
        </p:txBody>
      </p:sp>
      <p:graphicFrame>
        <p:nvGraphicFramePr>
          <p:cNvPr id="37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5238813"/>
          <a:ext cx="1812456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1608809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407294" y="356382"/>
            <a:ext cx="9876868" cy="712764"/>
          </a:xfrm>
          <a:prstGeom prst="roundRect">
            <a:avLst>
              <a:gd name="adj" fmla="val 17857"/>
            </a:avLst>
          </a:prstGeom>
          <a:solidFill>
            <a:srgbClr val="5E4E8C"/>
          </a:solidFill>
          <a:ln w="12700">
            <a:solidFill>
              <a:srgbClr val="5E4E8C"/>
            </a:solidFill>
            <a:prstDash val="solid"/>
          </a:ln>
        </p:spPr>
      </p:sp>
      <p:pic>
        <p:nvPicPr>
          <p:cNvPr id="3" name="Month icon" descr="November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484" y="458205"/>
            <a:ext cx="509117" cy="509117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1323704" y="356382"/>
            <a:ext cx="7636753" cy="712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54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November</a:t>
            </a:r>
            <a:pPr indent="0" marL="0">
              <a:buNone/>
            </a:pPr>
            <a:r>
              <a:rPr lang="en-US" sz="3540" dirty="0">
                <a:solidFill>
                  <a:srgbClr val="E2DF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3540" dirty="0"/>
          </a:p>
        </p:txBody>
      </p:sp>
      <p:sp>
        <p:nvSpPr>
          <p:cNvPr id="5" name="MON heading"/>
          <p:cNvSpPr/>
          <p:nvPr/>
        </p:nvSpPr>
        <p:spPr>
          <a:xfrm>
            <a:off x="407294" y="1196425"/>
            <a:ext cx="1090965" cy="280014"/>
          </a:xfrm>
          <a:prstGeom prst="rect">
            <a:avLst/>
          </a:prstGeom>
          <a:solidFill>
            <a:srgbClr val="5E4E8C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920" dirty="0"/>
          </a:p>
        </p:txBody>
      </p:sp>
      <p:sp>
        <p:nvSpPr>
          <p:cNvPr id="6" name="TUE heading"/>
          <p:cNvSpPr/>
          <p:nvPr/>
        </p:nvSpPr>
        <p:spPr>
          <a:xfrm>
            <a:off x="1498258" y="1196425"/>
            <a:ext cx="1090965" cy="280014"/>
          </a:xfrm>
          <a:prstGeom prst="rect">
            <a:avLst/>
          </a:prstGeom>
          <a:solidFill>
            <a:srgbClr val="5E4E8C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920" dirty="0"/>
          </a:p>
        </p:txBody>
      </p:sp>
      <p:sp>
        <p:nvSpPr>
          <p:cNvPr id="7" name="WED heading"/>
          <p:cNvSpPr/>
          <p:nvPr/>
        </p:nvSpPr>
        <p:spPr>
          <a:xfrm>
            <a:off x="2589223" y="1196425"/>
            <a:ext cx="1090965" cy="280014"/>
          </a:xfrm>
          <a:prstGeom prst="rect">
            <a:avLst/>
          </a:prstGeom>
          <a:solidFill>
            <a:srgbClr val="5E4E8C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920" dirty="0"/>
          </a:p>
        </p:txBody>
      </p:sp>
      <p:sp>
        <p:nvSpPr>
          <p:cNvPr id="8" name="THU heading"/>
          <p:cNvSpPr/>
          <p:nvPr/>
        </p:nvSpPr>
        <p:spPr>
          <a:xfrm>
            <a:off x="3680188" y="1196425"/>
            <a:ext cx="1090965" cy="280014"/>
          </a:xfrm>
          <a:prstGeom prst="rect">
            <a:avLst/>
          </a:prstGeom>
          <a:solidFill>
            <a:srgbClr val="5E4E8C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920" dirty="0"/>
          </a:p>
        </p:txBody>
      </p:sp>
      <p:sp>
        <p:nvSpPr>
          <p:cNvPr id="9" name="FRI heading"/>
          <p:cNvSpPr/>
          <p:nvPr/>
        </p:nvSpPr>
        <p:spPr>
          <a:xfrm>
            <a:off x="4771152" y="1196425"/>
            <a:ext cx="1090965" cy="280014"/>
          </a:xfrm>
          <a:prstGeom prst="rect">
            <a:avLst/>
          </a:prstGeom>
          <a:solidFill>
            <a:srgbClr val="5E4E8C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920" dirty="0"/>
          </a:p>
        </p:txBody>
      </p:sp>
      <p:sp>
        <p:nvSpPr>
          <p:cNvPr id="10" name="SAT heading"/>
          <p:cNvSpPr/>
          <p:nvPr/>
        </p:nvSpPr>
        <p:spPr>
          <a:xfrm>
            <a:off x="5862117" y="1196425"/>
            <a:ext cx="1090965" cy="280014"/>
          </a:xfrm>
          <a:prstGeom prst="rect">
            <a:avLst/>
          </a:prstGeom>
          <a:solidFill>
            <a:srgbClr val="8B80AC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920" dirty="0"/>
          </a:p>
        </p:txBody>
      </p:sp>
      <p:sp>
        <p:nvSpPr>
          <p:cNvPr id="11" name="SUN heading"/>
          <p:cNvSpPr/>
          <p:nvPr/>
        </p:nvSpPr>
        <p:spPr>
          <a:xfrm>
            <a:off x="6953082" y="1196425"/>
            <a:ext cx="1090965" cy="280014"/>
          </a:xfrm>
          <a:prstGeom prst="rect">
            <a:avLst/>
          </a:prstGeom>
          <a:solidFill>
            <a:srgbClr val="8B80AC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920" dirty="0"/>
          </a:p>
        </p:txBody>
      </p:sp>
      <p:sp>
        <p:nvSpPr>
          <p:cNvPr id="12" name="November 1"/>
          <p:cNvSpPr/>
          <p:nvPr/>
        </p:nvSpPr>
        <p:spPr>
          <a:xfrm>
            <a:off x="407294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60" dirty="0"/>
          </a:p>
        </p:txBody>
      </p:sp>
      <p:sp>
        <p:nvSpPr>
          <p:cNvPr id="13" name="November 2"/>
          <p:cNvSpPr/>
          <p:nvPr/>
        </p:nvSpPr>
        <p:spPr>
          <a:xfrm>
            <a:off x="1498258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60" dirty="0"/>
          </a:p>
        </p:txBody>
      </p:sp>
      <p:sp>
        <p:nvSpPr>
          <p:cNvPr id="14" name="November 3"/>
          <p:cNvSpPr/>
          <p:nvPr/>
        </p:nvSpPr>
        <p:spPr>
          <a:xfrm>
            <a:off x="2589223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60" dirty="0"/>
          </a:p>
        </p:txBody>
      </p:sp>
      <p:sp>
        <p:nvSpPr>
          <p:cNvPr id="15" name="November 4"/>
          <p:cNvSpPr/>
          <p:nvPr/>
        </p:nvSpPr>
        <p:spPr>
          <a:xfrm>
            <a:off x="3680188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60" dirty="0"/>
          </a:p>
        </p:txBody>
      </p:sp>
      <p:sp>
        <p:nvSpPr>
          <p:cNvPr id="16" name="November 5"/>
          <p:cNvSpPr/>
          <p:nvPr/>
        </p:nvSpPr>
        <p:spPr>
          <a:xfrm>
            <a:off x="4771152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Bonfire Night</a:t>
            </a:r>
            <a:endParaRPr lang="en-US" sz="1560" dirty="0"/>
          </a:p>
        </p:txBody>
      </p:sp>
      <p:sp>
        <p:nvSpPr>
          <p:cNvPr id="17" name="November 6"/>
          <p:cNvSpPr/>
          <p:nvPr/>
        </p:nvSpPr>
        <p:spPr>
          <a:xfrm>
            <a:off x="5862117" y="1476439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60" dirty="0"/>
          </a:p>
        </p:txBody>
      </p:sp>
      <p:sp>
        <p:nvSpPr>
          <p:cNvPr id="18" name="November 7"/>
          <p:cNvSpPr/>
          <p:nvPr/>
        </p:nvSpPr>
        <p:spPr>
          <a:xfrm>
            <a:off x="6953082" y="1476439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60" dirty="0"/>
          </a:p>
        </p:txBody>
      </p:sp>
      <p:sp>
        <p:nvSpPr>
          <p:cNvPr id="19" name="November 8"/>
          <p:cNvSpPr/>
          <p:nvPr/>
        </p:nvSpPr>
        <p:spPr>
          <a:xfrm>
            <a:off x="407294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60" dirty="0"/>
          </a:p>
        </p:txBody>
      </p:sp>
      <p:sp>
        <p:nvSpPr>
          <p:cNvPr id="20" name="November 9"/>
          <p:cNvSpPr/>
          <p:nvPr/>
        </p:nvSpPr>
        <p:spPr>
          <a:xfrm>
            <a:off x="1498258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60" dirty="0"/>
          </a:p>
        </p:txBody>
      </p:sp>
      <p:sp>
        <p:nvSpPr>
          <p:cNvPr id="21" name="November 10"/>
          <p:cNvSpPr/>
          <p:nvPr/>
        </p:nvSpPr>
        <p:spPr>
          <a:xfrm>
            <a:off x="2589223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60" dirty="0"/>
          </a:p>
        </p:txBody>
      </p:sp>
      <p:sp>
        <p:nvSpPr>
          <p:cNvPr id="22" name="November 11"/>
          <p:cNvSpPr/>
          <p:nvPr/>
        </p:nvSpPr>
        <p:spPr>
          <a:xfrm>
            <a:off x="3680188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560" dirty="0"/>
          </a:p>
        </p:txBody>
      </p:sp>
      <p:sp>
        <p:nvSpPr>
          <p:cNvPr id="23" name="November 12"/>
          <p:cNvSpPr/>
          <p:nvPr/>
        </p:nvSpPr>
        <p:spPr>
          <a:xfrm>
            <a:off x="4771152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560" dirty="0"/>
          </a:p>
        </p:txBody>
      </p:sp>
      <p:sp>
        <p:nvSpPr>
          <p:cNvPr id="24" name="November 13"/>
          <p:cNvSpPr/>
          <p:nvPr/>
        </p:nvSpPr>
        <p:spPr>
          <a:xfrm>
            <a:off x="5862117" y="2571040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560" dirty="0"/>
          </a:p>
        </p:txBody>
      </p:sp>
      <p:sp>
        <p:nvSpPr>
          <p:cNvPr id="25" name="November 14"/>
          <p:cNvSpPr/>
          <p:nvPr/>
        </p:nvSpPr>
        <p:spPr>
          <a:xfrm>
            <a:off x="6953082" y="2571040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Remembrance Sunday</a:t>
            </a:r>
            <a:endParaRPr lang="en-US" sz="1560" dirty="0"/>
          </a:p>
        </p:txBody>
      </p:sp>
      <p:sp>
        <p:nvSpPr>
          <p:cNvPr id="26" name="November 15"/>
          <p:cNvSpPr/>
          <p:nvPr/>
        </p:nvSpPr>
        <p:spPr>
          <a:xfrm>
            <a:off x="407294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560" dirty="0"/>
          </a:p>
        </p:txBody>
      </p:sp>
      <p:sp>
        <p:nvSpPr>
          <p:cNvPr id="27" name="November 16"/>
          <p:cNvSpPr/>
          <p:nvPr/>
        </p:nvSpPr>
        <p:spPr>
          <a:xfrm>
            <a:off x="1498258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560" dirty="0"/>
          </a:p>
        </p:txBody>
      </p:sp>
      <p:sp>
        <p:nvSpPr>
          <p:cNvPr id="28" name="November 17"/>
          <p:cNvSpPr/>
          <p:nvPr/>
        </p:nvSpPr>
        <p:spPr>
          <a:xfrm>
            <a:off x="2589223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560" dirty="0"/>
          </a:p>
        </p:txBody>
      </p:sp>
      <p:sp>
        <p:nvSpPr>
          <p:cNvPr id="29" name="November 18"/>
          <p:cNvSpPr/>
          <p:nvPr/>
        </p:nvSpPr>
        <p:spPr>
          <a:xfrm>
            <a:off x="3680188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560" dirty="0"/>
          </a:p>
        </p:txBody>
      </p:sp>
      <p:sp>
        <p:nvSpPr>
          <p:cNvPr id="30" name="November 19"/>
          <p:cNvSpPr/>
          <p:nvPr/>
        </p:nvSpPr>
        <p:spPr>
          <a:xfrm>
            <a:off x="4771152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560" dirty="0"/>
          </a:p>
        </p:txBody>
      </p:sp>
      <p:sp>
        <p:nvSpPr>
          <p:cNvPr id="31" name="November 20"/>
          <p:cNvSpPr/>
          <p:nvPr/>
        </p:nvSpPr>
        <p:spPr>
          <a:xfrm>
            <a:off x="5862117" y="3665642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560" dirty="0"/>
          </a:p>
        </p:txBody>
      </p:sp>
      <p:sp>
        <p:nvSpPr>
          <p:cNvPr id="32" name="November 21"/>
          <p:cNvSpPr/>
          <p:nvPr/>
        </p:nvSpPr>
        <p:spPr>
          <a:xfrm>
            <a:off x="6953082" y="3665642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560" dirty="0"/>
          </a:p>
        </p:txBody>
      </p:sp>
      <p:sp>
        <p:nvSpPr>
          <p:cNvPr id="33" name="November 22"/>
          <p:cNvSpPr/>
          <p:nvPr/>
        </p:nvSpPr>
        <p:spPr>
          <a:xfrm>
            <a:off x="407294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560" dirty="0"/>
          </a:p>
        </p:txBody>
      </p:sp>
      <p:sp>
        <p:nvSpPr>
          <p:cNvPr id="34" name="November 23"/>
          <p:cNvSpPr/>
          <p:nvPr/>
        </p:nvSpPr>
        <p:spPr>
          <a:xfrm>
            <a:off x="1498258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560" dirty="0"/>
          </a:p>
        </p:txBody>
      </p:sp>
      <p:sp>
        <p:nvSpPr>
          <p:cNvPr id="35" name="November 24"/>
          <p:cNvSpPr/>
          <p:nvPr/>
        </p:nvSpPr>
        <p:spPr>
          <a:xfrm>
            <a:off x="2589223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560" dirty="0"/>
          </a:p>
        </p:txBody>
      </p:sp>
      <p:sp>
        <p:nvSpPr>
          <p:cNvPr id="36" name="November 25"/>
          <p:cNvSpPr/>
          <p:nvPr/>
        </p:nvSpPr>
        <p:spPr>
          <a:xfrm>
            <a:off x="3680188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560" dirty="0"/>
          </a:p>
        </p:txBody>
      </p:sp>
      <p:sp>
        <p:nvSpPr>
          <p:cNvPr id="37" name="November 26"/>
          <p:cNvSpPr/>
          <p:nvPr/>
        </p:nvSpPr>
        <p:spPr>
          <a:xfrm>
            <a:off x="4771152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560" dirty="0"/>
          </a:p>
        </p:txBody>
      </p:sp>
      <p:sp>
        <p:nvSpPr>
          <p:cNvPr id="38" name="November 27"/>
          <p:cNvSpPr/>
          <p:nvPr/>
        </p:nvSpPr>
        <p:spPr>
          <a:xfrm>
            <a:off x="5862117" y="4760243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560" dirty="0"/>
          </a:p>
        </p:txBody>
      </p:sp>
      <p:sp>
        <p:nvSpPr>
          <p:cNvPr id="39" name="November 28"/>
          <p:cNvSpPr/>
          <p:nvPr/>
        </p:nvSpPr>
        <p:spPr>
          <a:xfrm>
            <a:off x="6953082" y="4760243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560" dirty="0"/>
          </a:p>
        </p:txBody>
      </p:sp>
      <p:sp>
        <p:nvSpPr>
          <p:cNvPr id="40" name="November 29"/>
          <p:cNvSpPr/>
          <p:nvPr/>
        </p:nvSpPr>
        <p:spPr>
          <a:xfrm>
            <a:off x="407294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560" dirty="0"/>
          </a:p>
        </p:txBody>
      </p:sp>
      <p:sp>
        <p:nvSpPr>
          <p:cNvPr id="41" name="November 30"/>
          <p:cNvSpPr/>
          <p:nvPr/>
        </p:nvSpPr>
        <p:spPr>
          <a:xfrm>
            <a:off x="1498258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 Andrew’s Day</a:t>
            </a:r>
            <a:endParaRPr lang="en-US" sz="1560" dirty="0"/>
          </a:p>
        </p:txBody>
      </p:sp>
      <p:sp>
        <p:nvSpPr>
          <p:cNvPr id="42" name="Blank day"/>
          <p:cNvSpPr/>
          <p:nvPr/>
        </p:nvSpPr>
        <p:spPr>
          <a:xfrm>
            <a:off x="2589223" y="5854844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3" name="Blank day"/>
          <p:cNvSpPr/>
          <p:nvPr/>
        </p:nvSpPr>
        <p:spPr>
          <a:xfrm>
            <a:off x="3680188" y="5854844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4" name="Blank day"/>
          <p:cNvSpPr/>
          <p:nvPr/>
        </p:nvSpPr>
        <p:spPr>
          <a:xfrm>
            <a:off x="4771152" y="5854844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5" name="Blank day"/>
          <p:cNvSpPr/>
          <p:nvPr/>
        </p:nvSpPr>
        <p:spPr>
          <a:xfrm>
            <a:off x="5862117" y="5854844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6" name="Blank day"/>
          <p:cNvSpPr/>
          <p:nvPr/>
        </p:nvSpPr>
        <p:spPr>
          <a:xfrm>
            <a:off x="6953082" y="5854844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7" name="Birthdays &amp; celebrations box"/>
          <p:cNvSpPr/>
          <p:nvPr/>
        </p:nvSpPr>
        <p:spPr>
          <a:xfrm>
            <a:off x="8247693" y="1196425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48" name="Birthdays &amp;amp; celebrations heading"/>
          <p:cNvSpPr txBox="1"/>
          <p:nvPr/>
        </p:nvSpPr>
        <p:spPr>
          <a:xfrm>
            <a:off x="8359699" y="1242245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5E4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920" dirty="0"/>
          </a:p>
        </p:txBody>
      </p:sp>
      <p:graphicFrame>
        <p:nvGraphicFramePr>
          <p:cNvPr id="14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1501895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Notes box"/>
          <p:cNvSpPr/>
          <p:nvPr/>
        </p:nvSpPr>
        <p:spPr>
          <a:xfrm>
            <a:off x="8247693" y="3064884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1" name="Notes heading"/>
          <p:cNvSpPr txBox="1"/>
          <p:nvPr/>
        </p:nvSpPr>
        <p:spPr>
          <a:xfrm>
            <a:off x="8359699" y="3110704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5E4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920" dirty="0"/>
          </a:p>
        </p:txBody>
      </p:sp>
      <p:graphicFrame>
        <p:nvGraphicFramePr>
          <p:cNvPr id="27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3370354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" name="To do box"/>
          <p:cNvSpPr/>
          <p:nvPr/>
        </p:nvSpPr>
        <p:spPr>
          <a:xfrm>
            <a:off x="8247693" y="4933343"/>
            <a:ext cx="2036468" cy="2005921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4" name="To do heading"/>
          <p:cNvSpPr txBox="1"/>
          <p:nvPr/>
        </p:nvSpPr>
        <p:spPr>
          <a:xfrm>
            <a:off x="8359699" y="4979163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5E4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920" dirty="0"/>
          </a:p>
        </p:txBody>
      </p:sp>
      <p:graphicFrame>
        <p:nvGraphicFramePr>
          <p:cNvPr id="40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5238813"/>
          <a:ext cx="1812456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1608809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band"/>
          <p:cNvSpPr/>
          <p:nvPr/>
        </p:nvSpPr>
        <p:spPr>
          <a:xfrm>
            <a:off x="407294" y="356382"/>
            <a:ext cx="9876868" cy="712764"/>
          </a:xfrm>
          <a:prstGeom prst="roundRect">
            <a:avLst>
              <a:gd name="adj" fmla="val 17857"/>
            </a:avLst>
          </a:prstGeom>
          <a:solidFill>
            <a:srgbClr val="2A6E46"/>
          </a:solidFill>
          <a:ln w="12700">
            <a:solidFill>
              <a:srgbClr val="2A6E46"/>
            </a:solidFill>
            <a:prstDash val="solid"/>
          </a:ln>
        </p:spPr>
      </p:sp>
      <p:pic>
        <p:nvPicPr>
          <p:cNvPr id="3" name="Month icon" descr="December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484" y="458205"/>
            <a:ext cx="509117" cy="509117"/>
          </a:xfrm>
          <a:prstGeom prst="rect">
            <a:avLst/>
          </a:prstGeom>
        </p:spPr>
      </p:pic>
      <p:sp>
        <p:nvSpPr>
          <p:cNvPr id="4" name="Month title"/>
          <p:cNvSpPr txBox="1"/>
          <p:nvPr/>
        </p:nvSpPr>
        <p:spPr>
          <a:xfrm>
            <a:off x="1323704" y="356382"/>
            <a:ext cx="7636753" cy="712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54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December</a:t>
            </a:r>
            <a:pPr indent="0" marL="0">
              <a:buNone/>
            </a:pPr>
            <a:r>
              <a:rPr lang="en-US" sz="3540" dirty="0">
                <a:solidFill>
                  <a:srgbClr val="D9E5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2027</a:t>
            </a:r>
            <a:endParaRPr lang="en-US" sz="3540" dirty="0"/>
          </a:p>
        </p:txBody>
      </p:sp>
      <p:sp>
        <p:nvSpPr>
          <p:cNvPr id="5" name="MON heading"/>
          <p:cNvSpPr/>
          <p:nvPr/>
        </p:nvSpPr>
        <p:spPr>
          <a:xfrm>
            <a:off x="407294" y="1196425"/>
            <a:ext cx="1090965" cy="280014"/>
          </a:xfrm>
          <a:prstGeom prst="rect">
            <a:avLst/>
          </a:prstGeom>
          <a:solidFill>
            <a:srgbClr val="2A6E46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</a:t>
            </a:r>
            <a:endParaRPr lang="en-US" sz="920" dirty="0"/>
          </a:p>
        </p:txBody>
      </p:sp>
      <p:sp>
        <p:nvSpPr>
          <p:cNvPr id="6" name="TUE heading"/>
          <p:cNvSpPr/>
          <p:nvPr/>
        </p:nvSpPr>
        <p:spPr>
          <a:xfrm>
            <a:off x="1498258" y="1196425"/>
            <a:ext cx="1090965" cy="280014"/>
          </a:xfrm>
          <a:prstGeom prst="rect">
            <a:avLst/>
          </a:prstGeom>
          <a:solidFill>
            <a:srgbClr val="2A6E46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</a:t>
            </a:r>
            <a:endParaRPr lang="en-US" sz="920" dirty="0"/>
          </a:p>
        </p:txBody>
      </p:sp>
      <p:sp>
        <p:nvSpPr>
          <p:cNvPr id="7" name="WED heading"/>
          <p:cNvSpPr/>
          <p:nvPr/>
        </p:nvSpPr>
        <p:spPr>
          <a:xfrm>
            <a:off x="2589223" y="1196425"/>
            <a:ext cx="1090965" cy="280014"/>
          </a:xfrm>
          <a:prstGeom prst="rect">
            <a:avLst/>
          </a:prstGeom>
          <a:solidFill>
            <a:srgbClr val="2A6E46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WED</a:t>
            </a:r>
            <a:endParaRPr lang="en-US" sz="920" dirty="0"/>
          </a:p>
        </p:txBody>
      </p:sp>
      <p:sp>
        <p:nvSpPr>
          <p:cNvPr id="8" name="THU heading"/>
          <p:cNvSpPr/>
          <p:nvPr/>
        </p:nvSpPr>
        <p:spPr>
          <a:xfrm>
            <a:off x="3680188" y="1196425"/>
            <a:ext cx="1090965" cy="280014"/>
          </a:xfrm>
          <a:prstGeom prst="rect">
            <a:avLst/>
          </a:prstGeom>
          <a:solidFill>
            <a:srgbClr val="2A6E46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</a:t>
            </a:r>
            <a:endParaRPr lang="en-US" sz="920" dirty="0"/>
          </a:p>
        </p:txBody>
      </p:sp>
      <p:sp>
        <p:nvSpPr>
          <p:cNvPr id="9" name="FRI heading"/>
          <p:cNvSpPr/>
          <p:nvPr/>
        </p:nvSpPr>
        <p:spPr>
          <a:xfrm>
            <a:off x="4771152" y="1196425"/>
            <a:ext cx="1090965" cy="280014"/>
          </a:xfrm>
          <a:prstGeom prst="rect">
            <a:avLst/>
          </a:prstGeom>
          <a:solidFill>
            <a:srgbClr val="2A6E46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</a:t>
            </a:r>
            <a:endParaRPr lang="en-US" sz="920" dirty="0"/>
          </a:p>
        </p:txBody>
      </p:sp>
      <p:sp>
        <p:nvSpPr>
          <p:cNvPr id="10" name="SAT heading"/>
          <p:cNvSpPr/>
          <p:nvPr/>
        </p:nvSpPr>
        <p:spPr>
          <a:xfrm>
            <a:off x="5862117" y="1196425"/>
            <a:ext cx="1090965" cy="280014"/>
          </a:xfrm>
          <a:prstGeom prst="rect">
            <a:avLst/>
          </a:prstGeom>
          <a:solidFill>
            <a:srgbClr val="66977A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</a:t>
            </a:r>
            <a:endParaRPr lang="en-US" sz="920" dirty="0"/>
          </a:p>
        </p:txBody>
      </p:sp>
      <p:sp>
        <p:nvSpPr>
          <p:cNvPr id="11" name="SUN heading"/>
          <p:cNvSpPr/>
          <p:nvPr/>
        </p:nvSpPr>
        <p:spPr>
          <a:xfrm>
            <a:off x="6953082" y="1196425"/>
            <a:ext cx="1090965" cy="280014"/>
          </a:xfrm>
          <a:prstGeom prst="rect">
            <a:avLst/>
          </a:prstGeom>
          <a:solidFill>
            <a:srgbClr val="66977A"/>
          </a:solidFill>
          <a:ln w="889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20" b="1" spc="11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SUN</a:t>
            </a:r>
            <a:endParaRPr lang="en-US" sz="920" dirty="0"/>
          </a:p>
        </p:txBody>
      </p:sp>
      <p:sp>
        <p:nvSpPr>
          <p:cNvPr id="12" name="Blank day"/>
          <p:cNvSpPr/>
          <p:nvPr/>
        </p:nvSpPr>
        <p:spPr>
          <a:xfrm>
            <a:off x="407294" y="1476439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3" name="Blank day"/>
          <p:cNvSpPr/>
          <p:nvPr/>
        </p:nvSpPr>
        <p:spPr>
          <a:xfrm>
            <a:off x="1498258" y="1476439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14" name="December 1"/>
          <p:cNvSpPr/>
          <p:nvPr/>
        </p:nvSpPr>
        <p:spPr>
          <a:xfrm>
            <a:off x="2589223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60" dirty="0"/>
          </a:p>
        </p:txBody>
      </p:sp>
      <p:sp>
        <p:nvSpPr>
          <p:cNvPr id="15" name="December 2"/>
          <p:cNvSpPr/>
          <p:nvPr/>
        </p:nvSpPr>
        <p:spPr>
          <a:xfrm>
            <a:off x="3680188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60" dirty="0"/>
          </a:p>
        </p:txBody>
      </p:sp>
      <p:sp>
        <p:nvSpPr>
          <p:cNvPr id="16" name="December 3"/>
          <p:cNvSpPr/>
          <p:nvPr/>
        </p:nvSpPr>
        <p:spPr>
          <a:xfrm>
            <a:off x="4771152" y="1476439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60" dirty="0"/>
          </a:p>
        </p:txBody>
      </p:sp>
      <p:sp>
        <p:nvSpPr>
          <p:cNvPr id="17" name="December 4"/>
          <p:cNvSpPr/>
          <p:nvPr/>
        </p:nvSpPr>
        <p:spPr>
          <a:xfrm>
            <a:off x="5862117" y="1476439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60" dirty="0"/>
          </a:p>
        </p:txBody>
      </p:sp>
      <p:sp>
        <p:nvSpPr>
          <p:cNvPr id="18" name="December 5"/>
          <p:cNvSpPr/>
          <p:nvPr/>
        </p:nvSpPr>
        <p:spPr>
          <a:xfrm>
            <a:off x="6953082" y="1476439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60" dirty="0"/>
          </a:p>
        </p:txBody>
      </p:sp>
      <p:sp>
        <p:nvSpPr>
          <p:cNvPr id="19" name="December 6"/>
          <p:cNvSpPr/>
          <p:nvPr/>
        </p:nvSpPr>
        <p:spPr>
          <a:xfrm>
            <a:off x="407294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60" dirty="0"/>
          </a:p>
        </p:txBody>
      </p:sp>
      <p:sp>
        <p:nvSpPr>
          <p:cNvPr id="20" name="December 7"/>
          <p:cNvSpPr/>
          <p:nvPr/>
        </p:nvSpPr>
        <p:spPr>
          <a:xfrm>
            <a:off x="1498258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60" dirty="0"/>
          </a:p>
        </p:txBody>
      </p:sp>
      <p:sp>
        <p:nvSpPr>
          <p:cNvPr id="21" name="December 8"/>
          <p:cNvSpPr/>
          <p:nvPr/>
        </p:nvSpPr>
        <p:spPr>
          <a:xfrm>
            <a:off x="2589223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560" dirty="0"/>
          </a:p>
        </p:txBody>
      </p:sp>
      <p:sp>
        <p:nvSpPr>
          <p:cNvPr id="22" name="December 9"/>
          <p:cNvSpPr/>
          <p:nvPr/>
        </p:nvSpPr>
        <p:spPr>
          <a:xfrm>
            <a:off x="3680188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560" dirty="0"/>
          </a:p>
        </p:txBody>
      </p:sp>
      <p:sp>
        <p:nvSpPr>
          <p:cNvPr id="23" name="December 10"/>
          <p:cNvSpPr/>
          <p:nvPr/>
        </p:nvSpPr>
        <p:spPr>
          <a:xfrm>
            <a:off x="4771152" y="2571040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60" dirty="0"/>
          </a:p>
        </p:txBody>
      </p:sp>
      <p:sp>
        <p:nvSpPr>
          <p:cNvPr id="24" name="December 11"/>
          <p:cNvSpPr/>
          <p:nvPr/>
        </p:nvSpPr>
        <p:spPr>
          <a:xfrm>
            <a:off x="5862117" y="2571040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560" dirty="0"/>
          </a:p>
        </p:txBody>
      </p:sp>
      <p:sp>
        <p:nvSpPr>
          <p:cNvPr id="25" name="December 12"/>
          <p:cNvSpPr/>
          <p:nvPr/>
        </p:nvSpPr>
        <p:spPr>
          <a:xfrm>
            <a:off x="6953082" y="2571040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560" dirty="0"/>
          </a:p>
        </p:txBody>
      </p:sp>
      <p:sp>
        <p:nvSpPr>
          <p:cNvPr id="26" name="December 13"/>
          <p:cNvSpPr/>
          <p:nvPr/>
        </p:nvSpPr>
        <p:spPr>
          <a:xfrm>
            <a:off x="407294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560" dirty="0"/>
          </a:p>
        </p:txBody>
      </p:sp>
      <p:sp>
        <p:nvSpPr>
          <p:cNvPr id="27" name="December 14"/>
          <p:cNvSpPr/>
          <p:nvPr/>
        </p:nvSpPr>
        <p:spPr>
          <a:xfrm>
            <a:off x="1498258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560" dirty="0"/>
          </a:p>
        </p:txBody>
      </p:sp>
      <p:sp>
        <p:nvSpPr>
          <p:cNvPr id="28" name="December 15"/>
          <p:cNvSpPr/>
          <p:nvPr/>
        </p:nvSpPr>
        <p:spPr>
          <a:xfrm>
            <a:off x="2589223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560" dirty="0"/>
          </a:p>
        </p:txBody>
      </p:sp>
      <p:sp>
        <p:nvSpPr>
          <p:cNvPr id="29" name="December 16"/>
          <p:cNvSpPr/>
          <p:nvPr/>
        </p:nvSpPr>
        <p:spPr>
          <a:xfrm>
            <a:off x="3680188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560" dirty="0"/>
          </a:p>
        </p:txBody>
      </p:sp>
      <p:sp>
        <p:nvSpPr>
          <p:cNvPr id="30" name="December 17"/>
          <p:cNvSpPr/>
          <p:nvPr/>
        </p:nvSpPr>
        <p:spPr>
          <a:xfrm>
            <a:off x="4771152" y="3665642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560" dirty="0"/>
          </a:p>
        </p:txBody>
      </p:sp>
      <p:sp>
        <p:nvSpPr>
          <p:cNvPr id="31" name="December 18"/>
          <p:cNvSpPr/>
          <p:nvPr/>
        </p:nvSpPr>
        <p:spPr>
          <a:xfrm>
            <a:off x="5862117" y="3665642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560" dirty="0"/>
          </a:p>
        </p:txBody>
      </p:sp>
      <p:sp>
        <p:nvSpPr>
          <p:cNvPr id="32" name="December 19"/>
          <p:cNvSpPr/>
          <p:nvPr/>
        </p:nvSpPr>
        <p:spPr>
          <a:xfrm>
            <a:off x="6953082" y="3665642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560" dirty="0"/>
          </a:p>
        </p:txBody>
      </p:sp>
      <p:sp>
        <p:nvSpPr>
          <p:cNvPr id="33" name="December 20"/>
          <p:cNvSpPr/>
          <p:nvPr/>
        </p:nvSpPr>
        <p:spPr>
          <a:xfrm>
            <a:off x="407294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560" dirty="0"/>
          </a:p>
        </p:txBody>
      </p:sp>
      <p:sp>
        <p:nvSpPr>
          <p:cNvPr id="34" name="December 21"/>
          <p:cNvSpPr/>
          <p:nvPr/>
        </p:nvSpPr>
        <p:spPr>
          <a:xfrm>
            <a:off x="1498258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560" dirty="0"/>
          </a:p>
        </p:txBody>
      </p:sp>
      <p:sp>
        <p:nvSpPr>
          <p:cNvPr id="35" name="December 22"/>
          <p:cNvSpPr/>
          <p:nvPr/>
        </p:nvSpPr>
        <p:spPr>
          <a:xfrm>
            <a:off x="2589223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560" dirty="0"/>
          </a:p>
        </p:txBody>
      </p:sp>
      <p:sp>
        <p:nvSpPr>
          <p:cNvPr id="36" name="December 23"/>
          <p:cNvSpPr/>
          <p:nvPr/>
        </p:nvSpPr>
        <p:spPr>
          <a:xfrm>
            <a:off x="3680188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560" dirty="0"/>
          </a:p>
        </p:txBody>
      </p:sp>
      <p:sp>
        <p:nvSpPr>
          <p:cNvPr id="37" name="December 24"/>
          <p:cNvSpPr/>
          <p:nvPr/>
        </p:nvSpPr>
        <p:spPr>
          <a:xfrm>
            <a:off x="4771152" y="4760243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Christmas Eve</a:t>
            </a:r>
            <a:endParaRPr lang="en-US" sz="1560" dirty="0"/>
          </a:p>
        </p:txBody>
      </p:sp>
      <p:sp>
        <p:nvSpPr>
          <p:cNvPr id="38" name="December 25"/>
          <p:cNvSpPr/>
          <p:nvPr/>
        </p:nvSpPr>
        <p:spPr>
          <a:xfrm>
            <a:off x="5862117" y="4760243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Christmas Day</a:t>
            </a:r>
            <a:endParaRPr lang="en-US" sz="1560" dirty="0"/>
          </a:p>
        </p:txBody>
      </p:sp>
      <p:sp>
        <p:nvSpPr>
          <p:cNvPr id="39" name="December 26"/>
          <p:cNvSpPr/>
          <p:nvPr/>
        </p:nvSpPr>
        <p:spPr>
          <a:xfrm>
            <a:off x="6953082" y="4760243"/>
            <a:ext cx="1090965" cy="1094601"/>
          </a:xfrm>
          <a:prstGeom prst="rect">
            <a:avLst/>
          </a:prstGeom>
          <a:solidFill>
            <a:srgbClr val="F8F5F0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Boxing Day</a:t>
            </a:r>
            <a:endParaRPr lang="en-US" sz="1560" dirty="0"/>
          </a:p>
        </p:txBody>
      </p:sp>
      <p:sp>
        <p:nvSpPr>
          <p:cNvPr id="40" name="December 27"/>
          <p:cNvSpPr/>
          <p:nvPr/>
        </p:nvSpPr>
        <p:spPr>
          <a:xfrm>
            <a:off x="407294" y="5854844"/>
            <a:ext cx="1090965" cy="1094601"/>
          </a:xfrm>
          <a:prstGeom prst="rect">
            <a:avLst/>
          </a:prstGeom>
          <a:solidFill>
            <a:srgbClr val="E3ECE7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b="1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holiday (Christmas)</a:t>
            </a:r>
            <a:endParaRPr lang="en-US" sz="1560" dirty="0"/>
          </a:p>
        </p:txBody>
      </p:sp>
      <p:sp>
        <p:nvSpPr>
          <p:cNvPr id="41" name="December 28"/>
          <p:cNvSpPr/>
          <p:nvPr/>
        </p:nvSpPr>
        <p:spPr>
          <a:xfrm>
            <a:off x="1498258" y="5854844"/>
            <a:ext cx="1090965" cy="1094601"/>
          </a:xfrm>
          <a:prstGeom prst="rect">
            <a:avLst/>
          </a:prstGeom>
          <a:solidFill>
            <a:srgbClr val="E3ECE7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b="1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Bank holiday (Boxing Day)</a:t>
            </a:r>
            <a:endParaRPr lang="en-US" sz="1560" dirty="0"/>
          </a:p>
        </p:txBody>
      </p:sp>
      <p:sp>
        <p:nvSpPr>
          <p:cNvPr id="42" name="December 29"/>
          <p:cNvSpPr/>
          <p:nvPr/>
        </p:nvSpPr>
        <p:spPr>
          <a:xfrm>
            <a:off x="2589223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560" dirty="0"/>
          </a:p>
        </p:txBody>
      </p:sp>
      <p:sp>
        <p:nvSpPr>
          <p:cNvPr id="43" name="December 30"/>
          <p:cNvSpPr/>
          <p:nvPr/>
        </p:nvSpPr>
        <p:spPr>
          <a:xfrm>
            <a:off x="3680188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560" dirty="0"/>
          </a:p>
        </p:txBody>
      </p:sp>
      <p:sp>
        <p:nvSpPr>
          <p:cNvPr id="44" name="December 31"/>
          <p:cNvSpPr/>
          <p:nvPr/>
        </p:nvSpPr>
        <p:spPr>
          <a:xfrm>
            <a:off x="4771152" y="5854844"/>
            <a:ext cx="1090965" cy="1094601"/>
          </a:xfrm>
          <a:prstGeom prst="rect">
            <a:avLst/>
          </a:prstGeom>
          <a:solidFill>
            <a:srgbClr val="FFFFFF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r>
              <a:rPr lang="en-US" sz="1560" b="1" dirty="0">
                <a:solidFill>
                  <a:srgbClr val="2B2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560" dirty="0"/>
          </a:p>
          <a:p>
            <a:pPr algn="l" indent="0" marL="0">
              <a:spcBef>
                <a:spcPts val="140"/>
              </a:spcBef>
              <a:buNone/>
            </a:pPr>
            <a:r>
              <a:rPr lang="en-US" sz="850" dirty="0">
                <a:solidFill>
                  <a:srgbClr val="6B66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Year’s Eve</a:t>
            </a:r>
            <a:endParaRPr lang="en-US" sz="1560" dirty="0"/>
          </a:p>
        </p:txBody>
      </p:sp>
      <p:sp>
        <p:nvSpPr>
          <p:cNvPr id="45" name="Blank day"/>
          <p:cNvSpPr/>
          <p:nvPr/>
        </p:nvSpPr>
        <p:spPr>
          <a:xfrm>
            <a:off x="5862117" y="5854844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6" name="Blank day"/>
          <p:cNvSpPr/>
          <p:nvPr/>
        </p:nvSpPr>
        <p:spPr>
          <a:xfrm>
            <a:off x="6953082" y="5854844"/>
            <a:ext cx="1090965" cy="1094601"/>
          </a:xfrm>
          <a:prstGeom prst="rect">
            <a:avLst/>
          </a:prstGeom>
          <a:solidFill>
            <a:srgbClr val="F1EFEB"/>
          </a:solidFill>
          <a:ln w="8890">
            <a:solidFill>
              <a:srgbClr val="CFC8BE"/>
            </a:solidFill>
          </a:ln>
        </p:spPr>
        <p:txBody>
          <a:bodyPr wrap="square" lIns="64770" tIns="46990" rIns="44450" bIns="35560" rtlCol="0" anchor="t"/>
          <a:lstStyle/>
          <a:p>
            <a:pPr algn="l" indent="0" marL="0">
              <a:buNone/>
            </a:pPr>
            <a:endParaRPr lang="en-US" sz="850" dirty="0"/>
          </a:p>
        </p:txBody>
      </p:sp>
      <p:sp>
        <p:nvSpPr>
          <p:cNvPr id="47" name="Birthdays &amp; celebrations box"/>
          <p:cNvSpPr/>
          <p:nvPr/>
        </p:nvSpPr>
        <p:spPr>
          <a:xfrm>
            <a:off x="8247693" y="1196425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48" name="Birthdays &amp;amp; celebrations heading"/>
          <p:cNvSpPr txBox="1"/>
          <p:nvPr/>
        </p:nvSpPr>
        <p:spPr>
          <a:xfrm>
            <a:off x="8359699" y="1242245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BIRTHDAYS &amp; CELEBRATIONS</a:t>
            </a:r>
            <a:endParaRPr lang="en-US" sz="920" dirty="0"/>
          </a:p>
        </p:txBody>
      </p:sp>
      <p:graphicFrame>
        <p:nvGraphicFramePr>
          <p:cNvPr id="15" name="Birthdays &amp; celebration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1501895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0" name="Notes box"/>
          <p:cNvSpPr/>
          <p:nvPr/>
        </p:nvSpPr>
        <p:spPr>
          <a:xfrm>
            <a:off x="8247693" y="3064884"/>
            <a:ext cx="2036468" cy="1741180"/>
          </a:xfrm>
          <a:prstGeom prst="roundRect">
            <a:avLst>
              <a:gd name="adj" fmla="val 6433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1" name="Notes heading"/>
          <p:cNvSpPr txBox="1"/>
          <p:nvPr/>
        </p:nvSpPr>
        <p:spPr>
          <a:xfrm>
            <a:off x="8359699" y="3110704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NOTES</a:t>
            </a:r>
            <a:endParaRPr lang="en-US" sz="920" dirty="0"/>
          </a:p>
        </p:txBody>
      </p:sp>
      <p:graphicFrame>
        <p:nvGraphicFramePr>
          <p:cNvPr id="29" name="Notes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3370354"/>
          <a:ext cx="1812456" cy="914400"/>
        </p:xfrm>
        <a:graphic>
          <a:graphicData uri="http://schemas.openxmlformats.org/drawingml/2006/table">
            <a:tbl>
              <a:tblPr/>
              <a:tblGrid>
                <a:gridCol w="1812456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3" name="To do box"/>
          <p:cNvSpPr/>
          <p:nvPr/>
        </p:nvSpPr>
        <p:spPr>
          <a:xfrm>
            <a:off x="8247693" y="4933343"/>
            <a:ext cx="2036468" cy="2005921"/>
          </a:xfrm>
          <a:prstGeom prst="roundRect">
            <a:avLst>
              <a:gd name="adj" fmla="val 5584"/>
            </a:avLst>
          </a:prstGeom>
          <a:solidFill>
            <a:srgbClr val="FFFFFF"/>
          </a:solidFill>
          <a:ln w="8890">
            <a:solidFill>
              <a:srgbClr val="CFC8BE"/>
            </a:solidFill>
            <a:prstDash val="solid"/>
          </a:ln>
        </p:spPr>
      </p:sp>
      <p:sp>
        <p:nvSpPr>
          <p:cNvPr id="54" name="To do heading"/>
          <p:cNvSpPr txBox="1"/>
          <p:nvPr/>
        </p:nvSpPr>
        <p:spPr>
          <a:xfrm>
            <a:off x="8359699" y="4979163"/>
            <a:ext cx="1812456" cy="2240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20" b="1" spc="70" kern="0" dirty="0">
                <a:solidFill>
                  <a:srgbClr val="2A6E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920" dirty="0"/>
          </a:p>
        </p:txBody>
      </p:sp>
      <p:graphicFrame>
        <p:nvGraphicFramePr>
          <p:cNvPr id="43" name="To do li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359699" y="5238813"/>
          <a:ext cx="1812456" cy="914400"/>
        </p:xfrm>
        <a:graphic>
          <a:graphicData uri="http://schemas.openxmlformats.org/drawingml/2006/table">
            <a:tbl>
              <a:tblPr/>
              <a:tblGrid>
                <a:gridCol w="203647"/>
                <a:gridCol w="1608809"/>
              </a:tblGrid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41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30" dirty="0">
                          <a:solidFill>
                            <a:srgbClr val="9C958C"/>
                          </a:solidFill>
                          <a:latin typeface="Segoe UI Symbol" pitchFamily="34" charset="0"/>
                          <a:ea typeface="Segoe UI Symbol" pitchFamily="34" charset="-122"/>
                          <a:cs typeface="Segoe UI Symbol" pitchFamily="34" charset="-120"/>
                        </a:rPr>
                        <a:t>☐</a:t>
                      </a:r>
                      <a:endParaRPr lang="en-US" sz="1130" dirty="0">
                        <a:latin typeface="Segoe UI Symbol" charset="0"/>
                        <a:ea typeface="Segoe UI Symbol" charset="0"/>
                        <a:cs typeface="Segoe UI Symbol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3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0" marT="0" marB="30547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8890" cap="flat" cmpd="sng" algn="ctr">
                      <a:solidFill>
                        <a:srgbClr val="D9D3C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Family Calendar">
  <a:themeElements>
    <a:clrScheme name="Family Calendar">
      <a:dk1>
        <a:srgbClr val="2B2A28"/>
      </a:dk1>
      <a:lt1>
        <a:srgbClr val="FFFFFF"/>
      </a:lt1>
      <a:dk2>
        <a:srgbClr val="44403B"/>
      </a:dk2>
      <a:lt2>
        <a:srgbClr val="F1EFEB"/>
      </a:lt2>
      <a:accent1>
        <a:srgbClr val="2F5F98"/>
      </a:accent1>
      <a:accent2>
        <a:srgbClr val="B83B62"/>
      </a:accent2>
      <a:accent3>
        <a:srgbClr val="3E8A5C"/>
      </a:accent3>
      <a:accent4>
        <a:srgbClr val="6B55A8"/>
      </a:accent4>
      <a:accent5>
        <a:srgbClr val="24897D"/>
      </a:accent5>
      <a:accent6>
        <a:srgbClr val="D27417"/>
      </a:accent6>
      <a:hlink>
        <a:srgbClr val="2F5F98"/>
      </a:hlink>
      <a:folHlink>
        <a:srgbClr val="6B55A8"/>
      </a:folHlink>
    </a:clrScheme>
    <a:fontScheme name="Family Calendar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Family Calendar 2027</dc:title>
  <dc:subject>PptxGenJS Presentation</dc:subject>
  <dc:creator>Jeff Porter</dc:creator>
  <cp:lastModifiedBy>Jeff Porter</cp:lastModifiedBy>
  <cp:revision>1</cp:revision>
  <dcterms:created xsi:type="dcterms:W3CDTF">2026-10-07T16:23:17Z</dcterms:created>
  <dcterms:modified xsi:type="dcterms:W3CDTF">2026-10-07T16:23:17Z</dcterms:modified>
</cp:coreProperties>
</file>