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7560000" cy="5328000"/>
  <p:notesSz cx="5328000" cy="756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8f3c5de7-1597-e274-3027-c31c1a7184fa}">
          <p14:sldIdLst>
            <p14:sldId id="256"/>
          </p14:sldIdLst>
        </p14:section>
        <p14:section name="Year at a glance" id="{b025f395-8498-c95c-ddd5-496aa060c09c}">
          <p14:sldIdLst>
            <p14:sldId id="257"/>
          </p14:sldIdLst>
        </p14:section>
        <p14:section name="Months" id="{152092eb-ae44-e5d3-944d-f0088e11e3e6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ear at a glanc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nth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288000" y="216000"/>
            <a:ext cx="54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Calendar </a:t>
            </a:r>
            <a:pPr indent="0" marL="0">
              <a:buNone/>
            </a:pPr>
            <a:r>
              <a:rPr lang="en-US" sz="2100" dirty="0">
                <a:solidFill>
                  <a:srgbClr val="8A8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2100" dirty="0"/>
          </a:p>
        </p:txBody>
      </p:sp>
      <p:sp>
        <p:nvSpPr>
          <p:cNvPr id="3" name="Subtitle"/>
          <p:cNvSpPr txBox="1"/>
          <p:nvPr/>
        </p:nvSpPr>
        <p:spPr>
          <a:xfrm>
            <a:off x="288000" y="576000"/>
            <a:ext cx="540000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at a glance  ·  weeks start on Monday  ·  bank holidays shown in colour</a:t>
            </a:r>
            <a:endParaRPr lang="en-US" sz="750" dirty="0"/>
          </a:p>
        </p:txBody>
      </p:sp>
      <p:graphicFrame>
        <p:nvGraphicFramePr>
          <p:cNvPr id="3" name="Januar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5600" y="828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2F5F9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January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F5F9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Februar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87600" y="828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February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March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829600" y="828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March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E8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E8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April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071600" y="828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B5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Ma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5600" y="2250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4897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4897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June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87600" y="2250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D274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Jul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829600" y="2250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C94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August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071600" y="2250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B786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August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B786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Sept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5600" y="3672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8A5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September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Octo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87600" y="3672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C35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October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Nov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829600" y="3672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November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Dec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071600" y="3672000"/>
          <a:ext cx="1126800" cy="914400"/>
        </p:xfrm>
        <a:graphic>
          <a:graphicData uri="http://schemas.openxmlformats.org/drawingml/2006/table">
            <a:tbl>
              <a:tblPr/>
              <a:tblGrid>
                <a:gridCol w="160971"/>
                <a:gridCol w="160971"/>
                <a:gridCol w="160971"/>
                <a:gridCol w="160971"/>
                <a:gridCol w="160971"/>
                <a:gridCol w="160971"/>
                <a:gridCol w="160971"/>
              </a:tblGrid>
              <a:tr h="208800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December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29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55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A6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A6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656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Bank holidays lis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36000" y="828000"/>
          <a:ext cx="1836000" cy="914400"/>
        </p:xfrm>
        <a:graphic>
          <a:graphicData uri="http://schemas.openxmlformats.org/drawingml/2006/table">
            <a:tbl>
              <a:tblPr/>
              <a:tblGrid>
                <a:gridCol w="612000"/>
                <a:gridCol w="1224000"/>
              </a:tblGrid>
              <a:tr h="198000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spc="60" kern="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HOLIDAYS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0160" cap="flat" cmpd="sng" algn="ctr">
                      <a:solidFill>
                        <a:srgbClr val="2B2A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2F5F9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1 Jan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Year’s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26 Mar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 Friday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29 Mar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 Monday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 May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 May bank holiday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31 May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Spring bank holiday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B786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30 Aug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Summer bank holiday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27 Dec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 (Christmas)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28 Dec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 (Boxing Day)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Bank holiday note"/>
          <p:cNvSpPr txBox="1"/>
          <p:nvPr/>
        </p:nvSpPr>
        <p:spPr>
          <a:xfrm>
            <a:off x="5436000" y="2048400"/>
            <a:ext cx="1836000" cy="1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i="1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holidays shown are for England &amp; Wales</a:t>
            </a:r>
            <a:endParaRPr lang="en-US" sz="550" dirty="0"/>
          </a:p>
        </p:txBody>
      </p:sp>
      <p:graphicFrame>
        <p:nvGraphicFramePr>
          <p:cNvPr id="29" name="Other dates lis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36000" y="2289600"/>
          <a:ext cx="1836000" cy="914400"/>
        </p:xfrm>
        <a:graphic>
          <a:graphicData uri="http://schemas.openxmlformats.org/drawingml/2006/table">
            <a:tbl>
              <a:tblPr/>
              <a:tblGrid>
                <a:gridCol w="612000"/>
                <a:gridCol w="1224000"/>
              </a:tblGrid>
              <a:tr h="198000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spc="60" kern="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DATES FOR THE FAMILY</a:t>
                      </a:r>
                      <a:endParaRPr lang="en-US" sz="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0160" cap="flat" cmpd="sng" algn="ctr">
                      <a:solidFill>
                        <a:srgbClr val="2B2A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9 Feb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Pancake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14 Feb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Valentine’s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1 Mar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David’s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7 Mar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Mother’s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 17 Mar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Patrick’s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28 Mar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 Sunday, Clocks go forward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6B5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23 Apr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George’s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D274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20 Jun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Father’s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C35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31 Oct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Halloween, Clocks go back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5 Nov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Bonfire Night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14 Nov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Remembrance Sunday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30 Nov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Andrew’s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24 Dec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Christmas Eve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 25 Dec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Christmas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26 Dec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Boxing Day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31 Dec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Year’s Eve</a:t>
                      </a:r>
                      <a:endParaRPr lang="en-US" sz="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508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2F5F98"/>
          </a:solidFill>
          <a:ln w="12700">
            <a:solidFill>
              <a:srgbClr val="2F5F98"/>
            </a:solidFill>
            <a:prstDash val="solid"/>
          </a:ln>
        </p:spPr>
      </p:sp>
      <p:pic>
        <p:nvPicPr>
          <p:cNvPr id="3" name="Month icon" descr="Januar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</a:t>
            </a:r>
            <a:pPr indent="0" marL="0">
              <a:buNone/>
            </a:pPr>
            <a:r>
              <a:rPr lang="en-US" sz="2500" dirty="0">
                <a:solidFill>
                  <a:srgbClr val="DAE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2F5F9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2F5F9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2F5F9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2F5F9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2F5F9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698CB5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698CB5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Blank day"/>
          <p:cNvSpPr/>
          <p:nvPr/>
        </p:nvSpPr>
        <p:spPr>
          <a:xfrm>
            <a:off x="288000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3" name="Blank day"/>
          <p:cNvSpPr/>
          <p:nvPr/>
        </p:nvSpPr>
        <p:spPr>
          <a:xfrm>
            <a:off x="1059429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4" name="Blank day"/>
          <p:cNvSpPr/>
          <p:nvPr/>
        </p:nvSpPr>
        <p:spPr>
          <a:xfrm>
            <a:off x="1830857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5" name="Blank day"/>
          <p:cNvSpPr/>
          <p:nvPr/>
        </p:nvSpPr>
        <p:spPr>
          <a:xfrm>
            <a:off x="2602286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6" name="January 1"/>
          <p:cNvSpPr/>
          <p:nvPr/>
        </p:nvSpPr>
        <p:spPr>
          <a:xfrm>
            <a:off x="3373714" y="1044000"/>
            <a:ext cx="771429" cy="774000"/>
          </a:xfrm>
          <a:prstGeom prst="rect">
            <a:avLst/>
          </a:prstGeom>
          <a:solidFill>
            <a:srgbClr val="E4EAF2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b="1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Year’s Day</a:t>
            </a:r>
            <a:endParaRPr lang="en-US" sz="1100" dirty="0"/>
          </a:p>
        </p:txBody>
      </p:sp>
      <p:sp>
        <p:nvSpPr>
          <p:cNvPr id="17" name="January 2"/>
          <p:cNvSpPr/>
          <p:nvPr/>
        </p:nvSpPr>
        <p:spPr>
          <a:xfrm>
            <a:off x="4145143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January 3"/>
          <p:cNvSpPr/>
          <p:nvPr/>
        </p:nvSpPr>
        <p:spPr>
          <a:xfrm>
            <a:off x="4916571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January 4"/>
          <p:cNvSpPr/>
          <p:nvPr/>
        </p:nvSpPr>
        <p:spPr>
          <a:xfrm>
            <a:off x="288000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January 5"/>
          <p:cNvSpPr/>
          <p:nvPr/>
        </p:nvSpPr>
        <p:spPr>
          <a:xfrm>
            <a:off x="1059429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1" name="January 6"/>
          <p:cNvSpPr/>
          <p:nvPr/>
        </p:nvSpPr>
        <p:spPr>
          <a:xfrm>
            <a:off x="1830857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2" name="January 7"/>
          <p:cNvSpPr/>
          <p:nvPr/>
        </p:nvSpPr>
        <p:spPr>
          <a:xfrm>
            <a:off x="2602286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3" name="January 8"/>
          <p:cNvSpPr/>
          <p:nvPr/>
        </p:nvSpPr>
        <p:spPr>
          <a:xfrm>
            <a:off x="3373714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4" name="January 9"/>
          <p:cNvSpPr/>
          <p:nvPr/>
        </p:nvSpPr>
        <p:spPr>
          <a:xfrm>
            <a:off x="4145143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5" name="January 10"/>
          <p:cNvSpPr/>
          <p:nvPr/>
        </p:nvSpPr>
        <p:spPr>
          <a:xfrm>
            <a:off x="4916571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6" name="January 11"/>
          <p:cNvSpPr/>
          <p:nvPr/>
        </p:nvSpPr>
        <p:spPr>
          <a:xfrm>
            <a:off x="288000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7" name="January 12"/>
          <p:cNvSpPr/>
          <p:nvPr/>
        </p:nvSpPr>
        <p:spPr>
          <a:xfrm>
            <a:off x="1059429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8" name="January 13"/>
          <p:cNvSpPr/>
          <p:nvPr/>
        </p:nvSpPr>
        <p:spPr>
          <a:xfrm>
            <a:off x="1830857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9" name="January 14"/>
          <p:cNvSpPr/>
          <p:nvPr/>
        </p:nvSpPr>
        <p:spPr>
          <a:xfrm>
            <a:off x="2602286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30" name="January 15"/>
          <p:cNvSpPr/>
          <p:nvPr/>
        </p:nvSpPr>
        <p:spPr>
          <a:xfrm>
            <a:off x="3373714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31" name="January 16"/>
          <p:cNvSpPr/>
          <p:nvPr/>
        </p:nvSpPr>
        <p:spPr>
          <a:xfrm>
            <a:off x="4145143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32" name="January 17"/>
          <p:cNvSpPr/>
          <p:nvPr/>
        </p:nvSpPr>
        <p:spPr>
          <a:xfrm>
            <a:off x="4916571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33" name="January 18"/>
          <p:cNvSpPr/>
          <p:nvPr/>
        </p:nvSpPr>
        <p:spPr>
          <a:xfrm>
            <a:off x="288000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4" name="January 19"/>
          <p:cNvSpPr/>
          <p:nvPr/>
        </p:nvSpPr>
        <p:spPr>
          <a:xfrm>
            <a:off x="1059429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5" name="January 20"/>
          <p:cNvSpPr/>
          <p:nvPr/>
        </p:nvSpPr>
        <p:spPr>
          <a:xfrm>
            <a:off x="1830857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6" name="January 21"/>
          <p:cNvSpPr/>
          <p:nvPr/>
        </p:nvSpPr>
        <p:spPr>
          <a:xfrm>
            <a:off x="2602286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7" name="January 22"/>
          <p:cNvSpPr/>
          <p:nvPr/>
        </p:nvSpPr>
        <p:spPr>
          <a:xfrm>
            <a:off x="3373714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8" name="January 23"/>
          <p:cNvSpPr/>
          <p:nvPr/>
        </p:nvSpPr>
        <p:spPr>
          <a:xfrm>
            <a:off x="4145143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39" name="January 24"/>
          <p:cNvSpPr/>
          <p:nvPr/>
        </p:nvSpPr>
        <p:spPr>
          <a:xfrm>
            <a:off x="4916571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40" name="January 25"/>
          <p:cNvSpPr/>
          <p:nvPr/>
        </p:nvSpPr>
        <p:spPr>
          <a:xfrm>
            <a:off x="288000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41" name="January 26"/>
          <p:cNvSpPr/>
          <p:nvPr/>
        </p:nvSpPr>
        <p:spPr>
          <a:xfrm>
            <a:off x="1059429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42" name="January 27"/>
          <p:cNvSpPr/>
          <p:nvPr/>
        </p:nvSpPr>
        <p:spPr>
          <a:xfrm>
            <a:off x="1830857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43" name="January 28"/>
          <p:cNvSpPr/>
          <p:nvPr/>
        </p:nvSpPr>
        <p:spPr>
          <a:xfrm>
            <a:off x="2602286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4" name="January 29"/>
          <p:cNvSpPr/>
          <p:nvPr/>
        </p:nvSpPr>
        <p:spPr>
          <a:xfrm>
            <a:off x="3373714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5" name="January 30"/>
          <p:cNvSpPr/>
          <p:nvPr/>
        </p:nvSpPr>
        <p:spPr>
          <a:xfrm>
            <a:off x="4145143" y="4140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46" name="January 31"/>
          <p:cNvSpPr/>
          <p:nvPr/>
        </p:nvSpPr>
        <p:spPr>
          <a:xfrm>
            <a:off x="4916571" y="4140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10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4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7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10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B83B62"/>
          </a:solidFill>
          <a:ln w="12700">
            <a:solidFill>
              <a:srgbClr val="B83B62"/>
            </a:solidFill>
            <a:prstDash val="solid"/>
          </a:ln>
        </p:spPr>
      </p:sp>
      <p:pic>
        <p:nvPicPr>
          <p:cNvPr id="3" name="Month icon" descr="Februar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February</a:t>
            </a:r>
            <a:pPr indent="0" marL="0">
              <a:buNone/>
            </a:pPr>
            <a:r>
              <a:rPr lang="en-US" sz="2500" dirty="0">
                <a:solidFill>
                  <a:srgbClr val="F2DC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B83B62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B83B62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B83B62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B83B62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B83B62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CC728E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CC728E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February 1"/>
          <p:cNvSpPr/>
          <p:nvPr/>
        </p:nvSpPr>
        <p:spPr>
          <a:xfrm>
            <a:off x="288000" y="10440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February 2"/>
          <p:cNvSpPr/>
          <p:nvPr/>
        </p:nvSpPr>
        <p:spPr>
          <a:xfrm>
            <a:off x="1059429" y="10440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February 3"/>
          <p:cNvSpPr/>
          <p:nvPr/>
        </p:nvSpPr>
        <p:spPr>
          <a:xfrm>
            <a:off x="1830857" y="10440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February 4"/>
          <p:cNvSpPr/>
          <p:nvPr/>
        </p:nvSpPr>
        <p:spPr>
          <a:xfrm>
            <a:off x="2602286" y="10440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February 5"/>
          <p:cNvSpPr/>
          <p:nvPr/>
        </p:nvSpPr>
        <p:spPr>
          <a:xfrm>
            <a:off x="3373714" y="10440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7" name="February 6"/>
          <p:cNvSpPr/>
          <p:nvPr/>
        </p:nvSpPr>
        <p:spPr>
          <a:xfrm>
            <a:off x="4145143" y="1044000"/>
            <a:ext cx="771429" cy="967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18" name="February 7"/>
          <p:cNvSpPr/>
          <p:nvPr/>
        </p:nvSpPr>
        <p:spPr>
          <a:xfrm>
            <a:off x="4916571" y="1044000"/>
            <a:ext cx="771429" cy="967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February 8"/>
          <p:cNvSpPr/>
          <p:nvPr/>
        </p:nvSpPr>
        <p:spPr>
          <a:xfrm>
            <a:off x="288000" y="20115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0" name="February 9"/>
          <p:cNvSpPr/>
          <p:nvPr/>
        </p:nvSpPr>
        <p:spPr>
          <a:xfrm>
            <a:off x="1059429" y="20115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Pancake Day</a:t>
            </a:r>
            <a:endParaRPr lang="en-US" sz="1100" dirty="0"/>
          </a:p>
        </p:txBody>
      </p:sp>
      <p:sp>
        <p:nvSpPr>
          <p:cNvPr id="21" name="February 10"/>
          <p:cNvSpPr/>
          <p:nvPr/>
        </p:nvSpPr>
        <p:spPr>
          <a:xfrm>
            <a:off x="1830857" y="20115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2" name="February 11"/>
          <p:cNvSpPr/>
          <p:nvPr/>
        </p:nvSpPr>
        <p:spPr>
          <a:xfrm>
            <a:off x="2602286" y="20115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3" name="February 12"/>
          <p:cNvSpPr/>
          <p:nvPr/>
        </p:nvSpPr>
        <p:spPr>
          <a:xfrm>
            <a:off x="3373714" y="20115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4" name="February 13"/>
          <p:cNvSpPr/>
          <p:nvPr/>
        </p:nvSpPr>
        <p:spPr>
          <a:xfrm>
            <a:off x="4145143" y="2011500"/>
            <a:ext cx="771429" cy="967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5" name="February 14"/>
          <p:cNvSpPr/>
          <p:nvPr/>
        </p:nvSpPr>
        <p:spPr>
          <a:xfrm>
            <a:off x="4916571" y="2011500"/>
            <a:ext cx="771429" cy="967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Valentine’s Day</a:t>
            </a:r>
            <a:endParaRPr lang="en-US" sz="1100" dirty="0"/>
          </a:p>
        </p:txBody>
      </p:sp>
      <p:sp>
        <p:nvSpPr>
          <p:cNvPr id="26" name="February 15"/>
          <p:cNvSpPr/>
          <p:nvPr/>
        </p:nvSpPr>
        <p:spPr>
          <a:xfrm>
            <a:off x="288000" y="29790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27" name="February 16"/>
          <p:cNvSpPr/>
          <p:nvPr/>
        </p:nvSpPr>
        <p:spPr>
          <a:xfrm>
            <a:off x="1059429" y="29790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28" name="February 17"/>
          <p:cNvSpPr/>
          <p:nvPr/>
        </p:nvSpPr>
        <p:spPr>
          <a:xfrm>
            <a:off x="1830857" y="29790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29" name="February 18"/>
          <p:cNvSpPr/>
          <p:nvPr/>
        </p:nvSpPr>
        <p:spPr>
          <a:xfrm>
            <a:off x="2602286" y="29790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0" name="February 19"/>
          <p:cNvSpPr/>
          <p:nvPr/>
        </p:nvSpPr>
        <p:spPr>
          <a:xfrm>
            <a:off x="3373714" y="29790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1" name="February 20"/>
          <p:cNvSpPr/>
          <p:nvPr/>
        </p:nvSpPr>
        <p:spPr>
          <a:xfrm>
            <a:off x="4145143" y="2979000"/>
            <a:ext cx="771429" cy="967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2" name="February 21"/>
          <p:cNvSpPr/>
          <p:nvPr/>
        </p:nvSpPr>
        <p:spPr>
          <a:xfrm>
            <a:off x="4916571" y="2979000"/>
            <a:ext cx="771429" cy="967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3" name="February 22"/>
          <p:cNvSpPr/>
          <p:nvPr/>
        </p:nvSpPr>
        <p:spPr>
          <a:xfrm>
            <a:off x="288000" y="39465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4" name="February 23"/>
          <p:cNvSpPr/>
          <p:nvPr/>
        </p:nvSpPr>
        <p:spPr>
          <a:xfrm>
            <a:off x="1059429" y="39465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35" name="February 24"/>
          <p:cNvSpPr/>
          <p:nvPr/>
        </p:nvSpPr>
        <p:spPr>
          <a:xfrm>
            <a:off x="1830857" y="39465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36" name="February 25"/>
          <p:cNvSpPr/>
          <p:nvPr/>
        </p:nvSpPr>
        <p:spPr>
          <a:xfrm>
            <a:off x="2602286" y="39465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37" name="February 26"/>
          <p:cNvSpPr/>
          <p:nvPr/>
        </p:nvSpPr>
        <p:spPr>
          <a:xfrm>
            <a:off x="3373714" y="3946500"/>
            <a:ext cx="771429" cy="9675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38" name="February 27"/>
          <p:cNvSpPr/>
          <p:nvPr/>
        </p:nvSpPr>
        <p:spPr>
          <a:xfrm>
            <a:off x="4145143" y="3946500"/>
            <a:ext cx="771429" cy="967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39" name="February 28"/>
          <p:cNvSpPr/>
          <p:nvPr/>
        </p:nvSpPr>
        <p:spPr>
          <a:xfrm>
            <a:off x="4916571" y="3946500"/>
            <a:ext cx="771429" cy="9675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0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1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B83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5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4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B83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9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6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7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B83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13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3E8A5C"/>
          </a:solidFill>
          <a:ln w="12700">
            <a:solidFill>
              <a:srgbClr val="3E8A5C"/>
            </a:solidFill>
            <a:prstDash val="solid"/>
          </a:ln>
        </p:spPr>
      </p:sp>
      <p:pic>
        <p:nvPicPr>
          <p:cNvPr id="3" name="Month icon" descr="March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</a:t>
            </a:r>
            <a:pPr indent="0" marL="0">
              <a:buNone/>
            </a:pPr>
            <a:r>
              <a:rPr lang="en-US" sz="2500" dirty="0">
                <a:solidFill>
                  <a:srgbClr val="DCEA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3E8A5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3E8A5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3E8A5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3E8A5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3E8A5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74AB8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74AB8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March 1"/>
          <p:cNvSpPr/>
          <p:nvPr/>
        </p:nvSpPr>
        <p:spPr>
          <a:xfrm>
            <a:off x="288000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David’s Day</a:t>
            </a:r>
            <a:endParaRPr lang="en-US" sz="1100" dirty="0"/>
          </a:p>
        </p:txBody>
      </p:sp>
      <p:sp>
        <p:nvSpPr>
          <p:cNvPr id="13" name="March 2"/>
          <p:cNvSpPr/>
          <p:nvPr/>
        </p:nvSpPr>
        <p:spPr>
          <a:xfrm>
            <a:off x="1059429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March 3"/>
          <p:cNvSpPr/>
          <p:nvPr/>
        </p:nvSpPr>
        <p:spPr>
          <a:xfrm>
            <a:off x="1830857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March 4"/>
          <p:cNvSpPr/>
          <p:nvPr/>
        </p:nvSpPr>
        <p:spPr>
          <a:xfrm>
            <a:off x="2602286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March 5"/>
          <p:cNvSpPr/>
          <p:nvPr/>
        </p:nvSpPr>
        <p:spPr>
          <a:xfrm>
            <a:off x="3373714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7" name="March 6"/>
          <p:cNvSpPr/>
          <p:nvPr/>
        </p:nvSpPr>
        <p:spPr>
          <a:xfrm>
            <a:off x="4145143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18" name="March 7"/>
          <p:cNvSpPr/>
          <p:nvPr/>
        </p:nvSpPr>
        <p:spPr>
          <a:xfrm>
            <a:off x="4916571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Mother’s Day</a:t>
            </a:r>
            <a:endParaRPr lang="en-US" sz="1100" dirty="0"/>
          </a:p>
        </p:txBody>
      </p:sp>
      <p:sp>
        <p:nvSpPr>
          <p:cNvPr id="19" name="March 8"/>
          <p:cNvSpPr/>
          <p:nvPr/>
        </p:nvSpPr>
        <p:spPr>
          <a:xfrm>
            <a:off x="288000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0" name="March 9"/>
          <p:cNvSpPr/>
          <p:nvPr/>
        </p:nvSpPr>
        <p:spPr>
          <a:xfrm>
            <a:off x="1059429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1" name="March 10"/>
          <p:cNvSpPr/>
          <p:nvPr/>
        </p:nvSpPr>
        <p:spPr>
          <a:xfrm>
            <a:off x="1830857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2" name="March 11"/>
          <p:cNvSpPr/>
          <p:nvPr/>
        </p:nvSpPr>
        <p:spPr>
          <a:xfrm>
            <a:off x="2602286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3" name="March 12"/>
          <p:cNvSpPr/>
          <p:nvPr/>
        </p:nvSpPr>
        <p:spPr>
          <a:xfrm>
            <a:off x="3373714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4" name="March 13"/>
          <p:cNvSpPr/>
          <p:nvPr/>
        </p:nvSpPr>
        <p:spPr>
          <a:xfrm>
            <a:off x="4145143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5" name="March 14"/>
          <p:cNvSpPr/>
          <p:nvPr/>
        </p:nvSpPr>
        <p:spPr>
          <a:xfrm>
            <a:off x="4916571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26" name="March 15"/>
          <p:cNvSpPr/>
          <p:nvPr/>
        </p:nvSpPr>
        <p:spPr>
          <a:xfrm>
            <a:off x="288000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27" name="March 16"/>
          <p:cNvSpPr/>
          <p:nvPr/>
        </p:nvSpPr>
        <p:spPr>
          <a:xfrm>
            <a:off x="1059429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28" name="March 17"/>
          <p:cNvSpPr/>
          <p:nvPr/>
        </p:nvSpPr>
        <p:spPr>
          <a:xfrm>
            <a:off x="1830857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Patrick’s Day</a:t>
            </a:r>
            <a:endParaRPr lang="en-US" sz="1100" dirty="0"/>
          </a:p>
        </p:txBody>
      </p:sp>
      <p:sp>
        <p:nvSpPr>
          <p:cNvPr id="29" name="March 18"/>
          <p:cNvSpPr/>
          <p:nvPr/>
        </p:nvSpPr>
        <p:spPr>
          <a:xfrm>
            <a:off x="2602286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0" name="March 19"/>
          <p:cNvSpPr/>
          <p:nvPr/>
        </p:nvSpPr>
        <p:spPr>
          <a:xfrm>
            <a:off x="3373714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1" name="March 20"/>
          <p:cNvSpPr/>
          <p:nvPr/>
        </p:nvSpPr>
        <p:spPr>
          <a:xfrm>
            <a:off x="4145143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2" name="March 21"/>
          <p:cNvSpPr/>
          <p:nvPr/>
        </p:nvSpPr>
        <p:spPr>
          <a:xfrm>
            <a:off x="4916571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3" name="March 22"/>
          <p:cNvSpPr/>
          <p:nvPr/>
        </p:nvSpPr>
        <p:spPr>
          <a:xfrm>
            <a:off x="288000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4" name="March 23"/>
          <p:cNvSpPr/>
          <p:nvPr/>
        </p:nvSpPr>
        <p:spPr>
          <a:xfrm>
            <a:off x="1059429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35" name="March 24"/>
          <p:cNvSpPr/>
          <p:nvPr/>
        </p:nvSpPr>
        <p:spPr>
          <a:xfrm>
            <a:off x="1830857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36" name="March 25"/>
          <p:cNvSpPr/>
          <p:nvPr/>
        </p:nvSpPr>
        <p:spPr>
          <a:xfrm>
            <a:off x="2602286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37" name="March 26"/>
          <p:cNvSpPr/>
          <p:nvPr/>
        </p:nvSpPr>
        <p:spPr>
          <a:xfrm>
            <a:off x="3373714" y="3366000"/>
            <a:ext cx="771429" cy="774000"/>
          </a:xfrm>
          <a:prstGeom prst="rect">
            <a:avLst/>
          </a:prstGeom>
          <a:solidFill>
            <a:srgbClr val="E6F0EA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Friday</a:t>
            </a:r>
            <a:endParaRPr lang="en-US" sz="1100" dirty="0"/>
          </a:p>
        </p:txBody>
      </p:sp>
      <p:sp>
        <p:nvSpPr>
          <p:cNvPr id="38" name="March 27"/>
          <p:cNvSpPr/>
          <p:nvPr/>
        </p:nvSpPr>
        <p:spPr>
          <a:xfrm>
            <a:off x="4145143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39" name="March 28"/>
          <p:cNvSpPr/>
          <p:nvPr/>
        </p:nvSpPr>
        <p:spPr>
          <a:xfrm>
            <a:off x="4916571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Easter Sunday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Clocks go forward</a:t>
            </a:r>
            <a:endParaRPr lang="en-US" sz="1100" dirty="0"/>
          </a:p>
        </p:txBody>
      </p:sp>
      <p:sp>
        <p:nvSpPr>
          <p:cNvPr id="40" name="March 29"/>
          <p:cNvSpPr/>
          <p:nvPr/>
        </p:nvSpPr>
        <p:spPr>
          <a:xfrm>
            <a:off x="288000" y="4140000"/>
            <a:ext cx="771429" cy="774000"/>
          </a:xfrm>
          <a:prstGeom prst="rect">
            <a:avLst/>
          </a:prstGeom>
          <a:solidFill>
            <a:srgbClr val="E6F0EA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Easter Monday</a:t>
            </a:r>
            <a:endParaRPr lang="en-US" sz="1100" dirty="0"/>
          </a:p>
        </p:txBody>
      </p:sp>
      <p:sp>
        <p:nvSpPr>
          <p:cNvPr id="41" name="March 30"/>
          <p:cNvSpPr/>
          <p:nvPr/>
        </p:nvSpPr>
        <p:spPr>
          <a:xfrm>
            <a:off x="1059429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42" name="March 31"/>
          <p:cNvSpPr/>
          <p:nvPr/>
        </p:nvSpPr>
        <p:spPr>
          <a:xfrm>
            <a:off x="1830857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100" dirty="0"/>
          </a:p>
        </p:txBody>
      </p:sp>
      <p:sp>
        <p:nvSpPr>
          <p:cNvPr id="43" name="Blank day"/>
          <p:cNvSpPr/>
          <p:nvPr/>
        </p:nvSpPr>
        <p:spPr>
          <a:xfrm>
            <a:off x="2602286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4" name="Blank day"/>
          <p:cNvSpPr/>
          <p:nvPr/>
        </p:nvSpPr>
        <p:spPr>
          <a:xfrm>
            <a:off x="3373714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5" name="Blank day"/>
          <p:cNvSpPr/>
          <p:nvPr/>
        </p:nvSpPr>
        <p:spPr>
          <a:xfrm>
            <a:off x="4145143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6" name="Blank day"/>
          <p:cNvSpPr/>
          <p:nvPr/>
        </p:nvSpPr>
        <p:spPr>
          <a:xfrm>
            <a:off x="4916571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6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11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16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6B55A8"/>
          </a:solidFill>
          <a:ln w="12700">
            <a:solidFill>
              <a:srgbClr val="6B55A8"/>
            </a:solidFill>
            <a:prstDash val="solid"/>
          </a:ln>
        </p:spPr>
      </p:sp>
      <p:pic>
        <p:nvPicPr>
          <p:cNvPr id="3" name="Month icon" descr="April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</a:t>
            </a:r>
            <a:pPr indent="0" marL="0">
              <a:buNone/>
            </a:pPr>
            <a:r>
              <a:rPr lang="en-US" sz="2500" dirty="0">
                <a:solidFill>
                  <a:srgbClr val="E4E0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6B55A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6B55A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6B55A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6B55A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6B55A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9485C0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9485C0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Blank day"/>
          <p:cNvSpPr/>
          <p:nvPr/>
        </p:nvSpPr>
        <p:spPr>
          <a:xfrm>
            <a:off x="288000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3" name="Blank day"/>
          <p:cNvSpPr/>
          <p:nvPr/>
        </p:nvSpPr>
        <p:spPr>
          <a:xfrm>
            <a:off x="1059429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4" name="Blank day"/>
          <p:cNvSpPr/>
          <p:nvPr/>
        </p:nvSpPr>
        <p:spPr>
          <a:xfrm>
            <a:off x="1830857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5" name="April 1"/>
          <p:cNvSpPr/>
          <p:nvPr/>
        </p:nvSpPr>
        <p:spPr>
          <a:xfrm>
            <a:off x="2602286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6" name="April 2"/>
          <p:cNvSpPr/>
          <p:nvPr/>
        </p:nvSpPr>
        <p:spPr>
          <a:xfrm>
            <a:off x="3373714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April 3"/>
          <p:cNvSpPr/>
          <p:nvPr/>
        </p:nvSpPr>
        <p:spPr>
          <a:xfrm>
            <a:off x="4145143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April 4"/>
          <p:cNvSpPr/>
          <p:nvPr/>
        </p:nvSpPr>
        <p:spPr>
          <a:xfrm>
            <a:off x="4916571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April 5"/>
          <p:cNvSpPr/>
          <p:nvPr/>
        </p:nvSpPr>
        <p:spPr>
          <a:xfrm>
            <a:off x="288000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0" name="April 6"/>
          <p:cNvSpPr/>
          <p:nvPr/>
        </p:nvSpPr>
        <p:spPr>
          <a:xfrm>
            <a:off x="1059429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1" name="April 7"/>
          <p:cNvSpPr/>
          <p:nvPr/>
        </p:nvSpPr>
        <p:spPr>
          <a:xfrm>
            <a:off x="1830857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2" name="April 8"/>
          <p:cNvSpPr/>
          <p:nvPr/>
        </p:nvSpPr>
        <p:spPr>
          <a:xfrm>
            <a:off x="2602286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3" name="April 9"/>
          <p:cNvSpPr/>
          <p:nvPr/>
        </p:nvSpPr>
        <p:spPr>
          <a:xfrm>
            <a:off x="3373714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4" name="April 10"/>
          <p:cNvSpPr/>
          <p:nvPr/>
        </p:nvSpPr>
        <p:spPr>
          <a:xfrm>
            <a:off x="4145143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5" name="April 11"/>
          <p:cNvSpPr/>
          <p:nvPr/>
        </p:nvSpPr>
        <p:spPr>
          <a:xfrm>
            <a:off x="4916571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6" name="April 12"/>
          <p:cNvSpPr/>
          <p:nvPr/>
        </p:nvSpPr>
        <p:spPr>
          <a:xfrm>
            <a:off x="288000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7" name="April 13"/>
          <p:cNvSpPr/>
          <p:nvPr/>
        </p:nvSpPr>
        <p:spPr>
          <a:xfrm>
            <a:off x="1059429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8" name="April 14"/>
          <p:cNvSpPr/>
          <p:nvPr/>
        </p:nvSpPr>
        <p:spPr>
          <a:xfrm>
            <a:off x="1830857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29" name="April 15"/>
          <p:cNvSpPr/>
          <p:nvPr/>
        </p:nvSpPr>
        <p:spPr>
          <a:xfrm>
            <a:off x="2602286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30" name="April 16"/>
          <p:cNvSpPr/>
          <p:nvPr/>
        </p:nvSpPr>
        <p:spPr>
          <a:xfrm>
            <a:off x="3373714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31" name="April 17"/>
          <p:cNvSpPr/>
          <p:nvPr/>
        </p:nvSpPr>
        <p:spPr>
          <a:xfrm>
            <a:off x="4145143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32" name="April 18"/>
          <p:cNvSpPr/>
          <p:nvPr/>
        </p:nvSpPr>
        <p:spPr>
          <a:xfrm>
            <a:off x="4916571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3" name="April 19"/>
          <p:cNvSpPr/>
          <p:nvPr/>
        </p:nvSpPr>
        <p:spPr>
          <a:xfrm>
            <a:off x="288000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4" name="April 20"/>
          <p:cNvSpPr/>
          <p:nvPr/>
        </p:nvSpPr>
        <p:spPr>
          <a:xfrm>
            <a:off x="1059429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5" name="April 21"/>
          <p:cNvSpPr/>
          <p:nvPr/>
        </p:nvSpPr>
        <p:spPr>
          <a:xfrm>
            <a:off x="1830857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6" name="April 22"/>
          <p:cNvSpPr/>
          <p:nvPr/>
        </p:nvSpPr>
        <p:spPr>
          <a:xfrm>
            <a:off x="2602286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7" name="April 23"/>
          <p:cNvSpPr/>
          <p:nvPr/>
        </p:nvSpPr>
        <p:spPr>
          <a:xfrm>
            <a:off x="3373714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George’s Day</a:t>
            </a:r>
            <a:endParaRPr lang="en-US" sz="1100" dirty="0"/>
          </a:p>
        </p:txBody>
      </p:sp>
      <p:sp>
        <p:nvSpPr>
          <p:cNvPr id="38" name="April 24"/>
          <p:cNvSpPr/>
          <p:nvPr/>
        </p:nvSpPr>
        <p:spPr>
          <a:xfrm>
            <a:off x="4145143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39" name="April 25"/>
          <p:cNvSpPr/>
          <p:nvPr/>
        </p:nvSpPr>
        <p:spPr>
          <a:xfrm>
            <a:off x="4916571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40" name="April 26"/>
          <p:cNvSpPr/>
          <p:nvPr/>
        </p:nvSpPr>
        <p:spPr>
          <a:xfrm>
            <a:off x="288000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41" name="April 27"/>
          <p:cNvSpPr/>
          <p:nvPr/>
        </p:nvSpPr>
        <p:spPr>
          <a:xfrm>
            <a:off x="1059429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42" name="April 28"/>
          <p:cNvSpPr/>
          <p:nvPr/>
        </p:nvSpPr>
        <p:spPr>
          <a:xfrm>
            <a:off x="1830857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3" name="April 29"/>
          <p:cNvSpPr/>
          <p:nvPr/>
        </p:nvSpPr>
        <p:spPr>
          <a:xfrm>
            <a:off x="2602286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4" name="April 30"/>
          <p:cNvSpPr/>
          <p:nvPr/>
        </p:nvSpPr>
        <p:spPr>
          <a:xfrm>
            <a:off x="3373714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45" name="Blank day"/>
          <p:cNvSpPr/>
          <p:nvPr/>
        </p:nvSpPr>
        <p:spPr>
          <a:xfrm>
            <a:off x="4145143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6" name="Blank day"/>
          <p:cNvSpPr/>
          <p:nvPr/>
        </p:nvSpPr>
        <p:spPr>
          <a:xfrm>
            <a:off x="4916571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6B5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7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6B5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13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6B5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19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24897D"/>
          </a:solidFill>
          <a:ln w="12700">
            <a:solidFill>
              <a:srgbClr val="24897D"/>
            </a:solidFill>
            <a:prstDash val="solid"/>
          </a:ln>
        </p:spPr>
      </p:sp>
      <p:pic>
        <p:nvPicPr>
          <p:cNvPr id="3" name="Month icon" descr="Ma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</a:t>
            </a:r>
            <a:pPr indent="0" marL="0">
              <a:buNone/>
            </a:pPr>
            <a:r>
              <a:rPr lang="en-US" sz="2500" dirty="0">
                <a:solidFill>
                  <a:srgbClr val="D8E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24897D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24897D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24897D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24897D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24897D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61AAA1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61AAA1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Blank day"/>
          <p:cNvSpPr/>
          <p:nvPr/>
        </p:nvSpPr>
        <p:spPr>
          <a:xfrm>
            <a:off x="288000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3" name="Blank day"/>
          <p:cNvSpPr/>
          <p:nvPr/>
        </p:nvSpPr>
        <p:spPr>
          <a:xfrm>
            <a:off x="1059429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4" name="Blank day"/>
          <p:cNvSpPr/>
          <p:nvPr/>
        </p:nvSpPr>
        <p:spPr>
          <a:xfrm>
            <a:off x="1830857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5" name="Blank day"/>
          <p:cNvSpPr/>
          <p:nvPr/>
        </p:nvSpPr>
        <p:spPr>
          <a:xfrm>
            <a:off x="2602286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6" name="Blank day"/>
          <p:cNvSpPr/>
          <p:nvPr/>
        </p:nvSpPr>
        <p:spPr>
          <a:xfrm>
            <a:off x="3373714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7" name="May 1"/>
          <p:cNvSpPr/>
          <p:nvPr/>
        </p:nvSpPr>
        <p:spPr>
          <a:xfrm>
            <a:off x="4145143" y="104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8" name="May 2"/>
          <p:cNvSpPr/>
          <p:nvPr/>
        </p:nvSpPr>
        <p:spPr>
          <a:xfrm>
            <a:off x="4916571" y="104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May 3"/>
          <p:cNvSpPr/>
          <p:nvPr/>
        </p:nvSpPr>
        <p:spPr>
          <a:xfrm>
            <a:off x="288000" y="1689000"/>
            <a:ext cx="771429" cy="645000"/>
          </a:xfrm>
          <a:prstGeom prst="rect">
            <a:avLst/>
          </a:prstGeom>
          <a:solidFill>
            <a:srgbClr val="E3F0EE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May bank holiday</a:t>
            </a:r>
            <a:endParaRPr lang="en-US" sz="1100" dirty="0"/>
          </a:p>
        </p:txBody>
      </p:sp>
      <p:sp>
        <p:nvSpPr>
          <p:cNvPr id="20" name="May 4"/>
          <p:cNvSpPr/>
          <p:nvPr/>
        </p:nvSpPr>
        <p:spPr>
          <a:xfrm>
            <a:off x="1059429" y="168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1" name="May 5"/>
          <p:cNvSpPr/>
          <p:nvPr/>
        </p:nvSpPr>
        <p:spPr>
          <a:xfrm>
            <a:off x="1830857" y="168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2" name="May 6"/>
          <p:cNvSpPr/>
          <p:nvPr/>
        </p:nvSpPr>
        <p:spPr>
          <a:xfrm>
            <a:off x="2602286" y="168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3" name="May 7"/>
          <p:cNvSpPr/>
          <p:nvPr/>
        </p:nvSpPr>
        <p:spPr>
          <a:xfrm>
            <a:off x="3373714" y="168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4" name="May 8"/>
          <p:cNvSpPr/>
          <p:nvPr/>
        </p:nvSpPr>
        <p:spPr>
          <a:xfrm>
            <a:off x="4145143" y="1689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5" name="May 9"/>
          <p:cNvSpPr/>
          <p:nvPr/>
        </p:nvSpPr>
        <p:spPr>
          <a:xfrm>
            <a:off x="4916571" y="1689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6" name="May 10"/>
          <p:cNvSpPr/>
          <p:nvPr/>
        </p:nvSpPr>
        <p:spPr>
          <a:xfrm>
            <a:off x="288000" y="233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7" name="May 11"/>
          <p:cNvSpPr/>
          <p:nvPr/>
        </p:nvSpPr>
        <p:spPr>
          <a:xfrm>
            <a:off x="1059429" y="233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8" name="May 12"/>
          <p:cNvSpPr/>
          <p:nvPr/>
        </p:nvSpPr>
        <p:spPr>
          <a:xfrm>
            <a:off x="1830857" y="233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9" name="May 13"/>
          <p:cNvSpPr/>
          <p:nvPr/>
        </p:nvSpPr>
        <p:spPr>
          <a:xfrm>
            <a:off x="2602286" y="233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30" name="May 14"/>
          <p:cNvSpPr/>
          <p:nvPr/>
        </p:nvSpPr>
        <p:spPr>
          <a:xfrm>
            <a:off x="3373714" y="233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31" name="May 15"/>
          <p:cNvSpPr/>
          <p:nvPr/>
        </p:nvSpPr>
        <p:spPr>
          <a:xfrm>
            <a:off x="4145143" y="233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32" name="May 16"/>
          <p:cNvSpPr/>
          <p:nvPr/>
        </p:nvSpPr>
        <p:spPr>
          <a:xfrm>
            <a:off x="4916571" y="233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33" name="May 17"/>
          <p:cNvSpPr/>
          <p:nvPr/>
        </p:nvSpPr>
        <p:spPr>
          <a:xfrm>
            <a:off x="288000" y="297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34" name="May 18"/>
          <p:cNvSpPr/>
          <p:nvPr/>
        </p:nvSpPr>
        <p:spPr>
          <a:xfrm>
            <a:off x="1059429" y="297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5" name="May 19"/>
          <p:cNvSpPr/>
          <p:nvPr/>
        </p:nvSpPr>
        <p:spPr>
          <a:xfrm>
            <a:off x="1830857" y="297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6" name="May 20"/>
          <p:cNvSpPr/>
          <p:nvPr/>
        </p:nvSpPr>
        <p:spPr>
          <a:xfrm>
            <a:off x="2602286" y="297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7" name="May 21"/>
          <p:cNvSpPr/>
          <p:nvPr/>
        </p:nvSpPr>
        <p:spPr>
          <a:xfrm>
            <a:off x="3373714" y="297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8" name="May 22"/>
          <p:cNvSpPr/>
          <p:nvPr/>
        </p:nvSpPr>
        <p:spPr>
          <a:xfrm>
            <a:off x="4145143" y="2979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9" name="May 23"/>
          <p:cNvSpPr/>
          <p:nvPr/>
        </p:nvSpPr>
        <p:spPr>
          <a:xfrm>
            <a:off x="4916571" y="2979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40" name="May 24"/>
          <p:cNvSpPr/>
          <p:nvPr/>
        </p:nvSpPr>
        <p:spPr>
          <a:xfrm>
            <a:off x="288000" y="362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41" name="May 25"/>
          <p:cNvSpPr/>
          <p:nvPr/>
        </p:nvSpPr>
        <p:spPr>
          <a:xfrm>
            <a:off x="1059429" y="362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42" name="May 26"/>
          <p:cNvSpPr/>
          <p:nvPr/>
        </p:nvSpPr>
        <p:spPr>
          <a:xfrm>
            <a:off x="1830857" y="362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43" name="May 27"/>
          <p:cNvSpPr/>
          <p:nvPr/>
        </p:nvSpPr>
        <p:spPr>
          <a:xfrm>
            <a:off x="2602286" y="362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44" name="May 28"/>
          <p:cNvSpPr/>
          <p:nvPr/>
        </p:nvSpPr>
        <p:spPr>
          <a:xfrm>
            <a:off x="3373714" y="362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5" name="May 29"/>
          <p:cNvSpPr/>
          <p:nvPr/>
        </p:nvSpPr>
        <p:spPr>
          <a:xfrm>
            <a:off x="4145143" y="362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6" name="May 30"/>
          <p:cNvSpPr/>
          <p:nvPr/>
        </p:nvSpPr>
        <p:spPr>
          <a:xfrm>
            <a:off x="4916571" y="362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47" name="May 31"/>
          <p:cNvSpPr/>
          <p:nvPr/>
        </p:nvSpPr>
        <p:spPr>
          <a:xfrm>
            <a:off x="288000" y="4269000"/>
            <a:ext cx="771429" cy="645000"/>
          </a:xfrm>
          <a:prstGeom prst="rect">
            <a:avLst/>
          </a:prstGeom>
          <a:solidFill>
            <a:srgbClr val="E3F0EE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bank holiday</a:t>
            </a:r>
            <a:endParaRPr lang="en-US" sz="1100" dirty="0"/>
          </a:p>
        </p:txBody>
      </p:sp>
      <p:sp>
        <p:nvSpPr>
          <p:cNvPr id="48" name="Blank day"/>
          <p:cNvSpPr/>
          <p:nvPr/>
        </p:nvSpPr>
        <p:spPr>
          <a:xfrm>
            <a:off x="1059429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9" name="Blank day"/>
          <p:cNvSpPr/>
          <p:nvPr/>
        </p:nvSpPr>
        <p:spPr>
          <a:xfrm>
            <a:off x="1830857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50" name="Blank day"/>
          <p:cNvSpPr/>
          <p:nvPr/>
        </p:nvSpPr>
        <p:spPr>
          <a:xfrm>
            <a:off x="2602286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51" name="Blank day"/>
          <p:cNvSpPr/>
          <p:nvPr/>
        </p:nvSpPr>
        <p:spPr>
          <a:xfrm>
            <a:off x="3373714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52" name="Blank day"/>
          <p:cNvSpPr/>
          <p:nvPr/>
        </p:nvSpPr>
        <p:spPr>
          <a:xfrm>
            <a:off x="4145143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53" name="Blank day"/>
          <p:cNvSpPr/>
          <p:nvPr/>
        </p:nvSpPr>
        <p:spPr>
          <a:xfrm>
            <a:off x="4916571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54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5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8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8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15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0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61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22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D27417"/>
          </a:solidFill>
          <a:ln w="12700">
            <a:solidFill>
              <a:srgbClr val="D27417"/>
            </a:solidFill>
            <a:prstDash val="solid"/>
          </a:ln>
        </p:spPr>
      </p:sp>
      <p:pic>
        <p:nvPicPr>
          <p:cNvPr id="3" name="Month icon" descr="Jun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</a:t>
            </a:r>
            <a:pPr indent="0" marL="0">
              <a:buNone/>
            </a:pPr>
            <a:r>
              <a:rPr lang="en-US" sz="2500" dirty="0">
                <a:solidFill>
                  <a:srgbClr val="F7E6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D2741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D2741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D2741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D2741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D2741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DF9B5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DF9B58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Blank day"/>
          <p:cNvSpPr/>
          <p:nvPr/>
        </p:nvSpPr>
        <p:spPr>
          <a:xfrm>
            <a:off x="288000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3" name="June 1"/>
          <p:cNvSpPr/>
          <p:nvPr/>
        </p:nvSpPr>
        <p:spPr>
          <a:xfrm>
            <a:off x="1059429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4" name="June 2"/>
          <p:cNvSpPr/>
          <p:nvPr/>
        </p:nvSpPr>
        <p:spPr>
          <a:xfrm>
            <a:off x="1830857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June 3"/>
          <p:cNvSpPr/>
          <p:nvPr/>
        </p:nvSpPr>
        <p:spPr>
          <a:xfrm>
            <a:off x="2602286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June 4"/>
          <p:cNvSpPr/>
          <p:nvPr/>
        </p:nvSpPr>
        <p:spPr>
          <a:xfrm>
            <a:off x="3373714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June 5"/>
          <p:cNvSpPr/>
          <p:nvPr/>
        </p:nvSpPr>
        <p:spPr>
          <a:xfrm>
            <a:off x="4145143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8" name="June 6"/>
          <p:cNvSpPr/>
          <p:nvPr/>
        </p:nvSpPr>
        <p:spPr>
          <a:xfrm>
            <a:off x="4916571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June 7"/>
          <p:cNvSpPr/>
          <p:nvPr/>
        </p:nvSpPr>
        <p:spPr>
          <a:xfrm>
            <a:off x="288000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0" name="June 8"/>
          <p:cNvSpPr/>
          <p:nvPr/>
        </p:nvSpPr>
        <p:spPr>
          <a:xfrm>
            <a:off x="1059429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1" name="June 9"/>
          <p:cNvSpPr/>
          <p:nvPr/>
        </p:nvSpPr>
        <p:spPr>
          <a:xfrm>
            <a:off x="1830857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2" name="June 10"/>
          <p:cNvSpPr/>
          <p:nvPr/>
        </p:nvSpPr>
        <p:spPr>
          <a:xfrm>
            <a:off x="2602286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3" name="June 11"/>
          <p:cNvSpPr/>
          <p:nvPr/>
        </p:nvSpPr>
        <p:spPr>
          <a:xfrm>
            <a:off x="3373714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4" name="June 12"/>
          <p:cNvSpPr/>
          <p:nvPr/>
        </p:nvSpPr>
        <p:spPr>
          <a:xfrm>
            <a:off x="4145143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5" name="June 13"/>
          <p:cNvSpPr/>
          <p:nvPr/>
        </p:nvSpPr>
        <p:spPr>
          <a:xfrm>
            <a:off x="4916571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6" name="June 14"/>
          <p:cNvSpPr/>
          <p:nvPr/>
        </p:nvSpPr>
        <p:spPr>
          <a:xfrm>
            <a:off x="288000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27" name="June 15"/>
          <p:cNvSpPr/>
          <p:nvPr/>
        </p:nvSpPr>
        <p:spPr>
          <a:xfrm>
            <a:off x="1059429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28" name="June 16"/>
          <p:cNvSpPr/>
          <p:nvPr/>
        </p:nvSpPr>
        <p:spPr>
          <a:xfrm>
            <a:off x="1830857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29" name="June 17"/>
          <p:cNvSpPr/>
          <p:nvPr/>
        </p:nvSpPr>
        <p:spPr>
          <a:xfrm>
            <a:off x="2602286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30" name="June 18"/>
          <p:cNvSpPr/>
          <p:nvPr/>
        </p:nvSpPr>
        <p:spPr>
          <a:xfrm>
            <a:off x="3373714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1" name="June 19"/>
          <p:cNvSpPr/>
          <p:nvPr/>
        </p:nvSpPr>
        <p:spPr>
          <a:xfrm>
            <a:off x="4145143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2" name="June 20"/>
          <p:cNvSpPr/>
          <p:nvPr/>
        </p:nvSpPr>
        <p:spPr>
          <a:xfrm>
            <a:off x="4916571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Father’s Day</a:t>
            </a:r>
            <a:endParaRPr lang="en-US" sz="1100" dirty="0"/>
          </a:p>
        </p:txBody>
      </p:sp>
      <p:sp>
        <p:nvSpPr>
          <p:cNvPr id="33" name="June 21"/>
          <p:cNvSpPr/>
          <p:nvPr/>
        </p:nvSpPr>
        <p:spPr>
          <a:xfrm>
            <a:off x="288000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4" name="June 22"/>
          <p:cNvSpPr/>
          <p:nvPr/>
        </p:nvSpPr>
        <p:spPr>
          <a:xfrm>
            <a:off x="1059429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5" name="June 23"/>
          <p:cNvSpPr/>
          <p:nvPr/>
        </p:nvSpPr>
        <p:spPr>
          <a:xfrm>
            <a:off x="1830857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36" name="June 24"/>
          <p:cNvSpPr/>
          <p:nvPr/>
        </p:nvSpPr>
        <p:spPr>
          <a:xfrm>
            <a:off x="2602286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37" name="June 25"/>
          <p:cNvSpPr/>
          <p:nvPr/>
        </p:nvSpPr>
        <p:spPr>
          <a:xfrm>
            <a:off x="3373714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38" name="June 26"/>
          <p:cNvSpPr/>
          <p:nvPr/>
        </p:nvSpPr>
        <p:spPr>
          <a:xfrm>
            <a:off x="4145143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39" name="June 27"/>
          <p:cNvSpPr/>
          <p:nvPr/>
        </p:nvSpPr>
        <p:spPr>
          <a:xfrm>
            <a:off x="4916571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40" name="June 28"/>
          <p:cNvSpPr/>
          <p:nvPr/>
        </p:nvSpPr>
        <p:spPr>
          <a:xfrm>
            <a:off x="288000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1" name="June 29"/>
          <p:cNvSpPr/>
          <p:nvPr/>
        </p:nvSpPr>
        <p:spPr>
          <a:xfrm>
            <a:off x="1059429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2" name="June 30"/>
          <p:cNvSpPr/>
          <p:nvPr/>
        </p:nvSpPr>
        <p:spPr>
          <a:xfrm>
            <a:off x="1830857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43" name="Blank day"/>
          <p:cNvSpPr/>
          <p:nvPr/>
        </p:nvSpPr>
        <p:spPr>
          <a:xfrm>
            <a:off x="2602286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4" name="Blank day"/>
          <p:cNvSpPr/>
          <p:nvPr/>
        </p:nvSpPr>
        <p:spPr>
          <a:xfrm>
            <a:off x="3373714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5" name="Blank day"/>
          <p:cNvSpPr/>
          <p:nvPr/>
        </p:nvSpPr>
        <p:spPr>
          <a:xfrm>
            <a:off x="4145143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6" name="Blank day"/>
          <p:cNvSpPr/>
          <p:nvPr/>
        </p:nvSpPr>
        <p:spPr>
          <a:xfrm>
            <a:off x="4916571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D27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9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D27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17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D27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25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C9433F"/>
          </a:solidFill>
          <a:ln w="12700">
            <a:solidFill>
              <a:srgbClr val="C9433F"/>
            </a:solidFill>
            <a:prstDash val="solid"/>
          </a:ln>
        </p:spPr>
      </p:sp>
      <p:pic>
        <p:nvPicPr>
          <p:cNvPr id="3" name="Month icon" descr="Jul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</a:t>
            </a:r>
            <a:pPr indent="0" marL="0">
              <a:buNone/>
            </a:pPr>
            <a:r>
              <a:rPr lang="en-US" sz="2500" dirty="0">
                <a:solidFill>
                  <a:srgbClr val="F5DD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C9433F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C9433F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C9433F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C9433F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C9433F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D87875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D87875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Blank day"/>
          <p:cNvSpPr/>
          <p:nvPr/>
        </p:nvSpPr>
        <p:spPr>
          <a:xfrm>
            <a:off x="288000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3" name="Blank day"/>
          <p:cNvSpPr/>
          <p:nvPr/>
        </p:nvSpPr>
        <p:spPr>
          <a:xfrm>
            <a:off x="1059429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4" name="Blank day"/>
          <p:cNvSpPr/>
          <p:nvPr/>
        </p:nvSpPr>
        <p:spPr>
          <a:xfrm>
            <a:off x="1830857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5" name="July 1"/>
          <p:cNvSpPr/>
          <p:nvPr/>
        </p:nvSpPr>
        <p:spPr>
          <a:xfrm>
            <a:off x="2602286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6" name="July 2"/>
          <p:cNvSpPr/>
          <p:nvPr/>
        </p:nvSpPr>
        <p:spPr>
          <a:xfrm>
            <a:off x="3373714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July 3"/>
          <p:cNvSpPr/>
          <p:nvPr/>
        </p:nvSpPr>
        <p:spPr>
          <a:xfrm>
            <a:off x="4145143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July 4"/>
          <p:cNvSpPr/>
          <p:nvPr/>
        </p:nvSpPr>
        <p:spPr>
          <a:xfrm>
            <a:off x="4916571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July 5"/>
          <p:cNvSpPr/>
          <p:nvPr/>
        </p:nvSpPr>
        <p:spPr>
          <a:xfrm>
            <a:off x="288000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0" name="July 6"/>
          <p:cNvSpPr/>
          <p:nvPr/>
        </p:nvSpPr>
        <p:spPr>
          <a:xfrm>
            <a:off x="1059429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1" name="July 7"/>
          <p:cNvSpPr/>
          <p:nvPr/>
        </p:nvSpPr>
        <p:spPr>
          <a:xfrm>
            <a:off x="1830857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2" name="July 8"/>
          <p:cNvSpPr/>
          <p:nvPr/>
        </p:nvSpPr>
        <p:spPr>
          <a:xfrm>
            <a:off x="2602286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3" name="July 9"/>
          <p:cNvSpPr/>
          <p:nvPr/>
        </p:nvSpPr>
        <p:spPr>
          <a:xfrm>
            <a:off x="3373714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4" name="July 10"/>
          <p:cNvSpPr/>
          <p:nvPr/>
        </p:nvSpPr>
        <p:spPr>
          <a:xfrm>
            <a:off x="4145143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5" name="July 11"/>
          <p:cNvSpPr/>
          <p:nvPr/>
        </p:nvSpPr>
        <p:spPr>
          <a:xfrm>
            <a:off x="4916571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6" name="July 12"/>
          <p:cNvSpPr/>
          <p:nvPr/>
        </p:nvSpPr>
        <p:spPr>
          <a:xfrm>
            <a:off x="288000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7" name="July 13"/>
          <p:cNvSpPr/>
          <p:nvPr/>
        </p:nvSpPr>
        <p:spPr>
          <a:xfrm>
            <a:off x="1059429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8" name="July 14"/>
          <p:cNvSpPr/>
          <p:nvPr/>
        </p:nvSpPr>
        <p:spPr>
          <a:xfrm>
            <a:off x="1830857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29" name="July 15"/>
          <p:cNvSpPr/>
          <p:nvPr/>
        </p:nvSpPr>
        <p:spPr>
          <a:xfrm>
            <a:off x="2602286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30" name="July 16"/>
          <p:cNvSpPr/>
          <p:nvPr/>
        </p:nvSpPr>
        <p:spPr>
          <a:xfrm>
            <a:off x="3373714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31" name="July 17"/>
          <p:cNvSpPr/>
          <p:nvPr/>
        </p:nvSpPr>
        <p:spPr>
          <a:xfrm>
            <a:off x="4145143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32" name="July 18"/>
          <p:cNvSpPr/>
          <p:nvPr/>
        </p:nvSpPr>
        <p:spPr>
          <a:xfrm>
            <a:off x="4916571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3" name="July 19"/>
          <p:cNvSpPr/>
          <p:nvPr/>
        </p:nvSpPr>
        <p:spPr>
          <a:xfrm>
            <a:off x="288000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4" name="July 20"/>
          <p:cNvSpPr/>
          <p:nvPr/>
        </p:nvSpPr>
        <p:spPr>
          <a:xfrm>
            <a:off x="1059429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5" name="July 21"/>
          <p:cNvSpPr/>
          <p:nvPr/>
        </p:nvSpPr>
        <p:spPr>
          <a:xfrm>
            <a:off x="1830857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6" name="July 22"/>
          <p:cNvSpPr/>
          <p:nvPr/>
        </p:nvSpPr>
        <p:spPr>
          <a:xfrm>
            <a:off x="2602286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7" name="July 23"/>
          <p:cNvSpPr/>
          <p:nvPr/>
        </p:nvSpPr>
        <p:spPr>
          <a:xfrm>
            <a:off x="3373714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38" name="July 24"/>
          <p:cNvSpPr/>
          <p:nvPr/>
        </p:nvSpPr>
        <p:spPr>
          <a:xfrm>
            <a:off x="4145143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39" name="July 25"/>
          <p:cNvSpPr/>
          <p:nvPr/>
        </p:nvSpPr>
        <p:spPr>
          <a:xfrm>
            <a:off x="4916571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40" name="July 26"/>
          <p:cNvSpPr/>
          <p:nvPr/>
        </p:nvSpPr>
        <p:spPr>
          <a:xfrm>
            <a:off x="288000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41" name="July 27"/>
          <p:cNvSpPr/>
          <p:nvPr/>
        </p:nvSpPr>
        <p:spPr>
          <a:xfrm>
            <a:off x="1059429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42" name="July 28"/>
          <p:cNvSpPr/>
          <p:nvPr/>
        </p:nvSpPr>
        <p:spPr>
          <a:xfrm>
            <a:off x="1830857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3" name="July 29"/>
          <p:cNvSpPr/>
          <p:nvPr/>
        </p:nvSpPr>
        <p:spPr>
          <a:xfrm>
            <a:off x="2602286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4" name="July 30"/>
          <p:cNvSpPr/>
          <p:nvPr/>
        </p:nvSpPr>
        <p:spPr>
          <a:xfrm>
            <a:off x="3373714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45" name="July 31"/>
          <p:cNvSpPr/>
          <p:nvPr/>
        </p:nvSpPr>
        <p:spPr>
          <a:xfrm>
            <a:off x="4145143" y="4140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100" dirty="0"/>
          </a:p>
        </p:txBody>
      </p:sp>
      <p:sp>
        <p:nvSpPr>
          <p:cNvPr id="46" name="Blank day"/>
          <p:cNvSpPr/>
          <p:nvPr/>
        </p:nvSpPr>
        <p:spPr>
          <a:xfrm>
            <a:off x="4916571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C94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10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C94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19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C94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28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B7861A"/>
          </a:solidFill>
          <a:ln w="12700">
            <a:solidFill>
              <a:srgbClr val="B7861A"/>
            </a:solidFill>
            <a:prstDash val="solid"/>
          </a:ln>
        </p:spPr>
      </p:sp>
      <p:pic>
        <p:nvPicPr>
          <p:cNvPr id="3" name="Month icon" descr="Augus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</a:t>
            </a:r>
            <a:pPr indent="0" marL="0">
              <a:buNone/>
            </a:pPr>
            <a:r>
              <a:rPr lang="en-US" sz="2500" dirty="0">
                <a:solidFill>
                  <a:srgbClr val="F2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B7861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B7861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B7861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B7861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B7861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CBA85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CBA85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Blank day"/>
          <p:cNvSpPr/>
          <p:nvPr/>
        </p:nvSpPr>
        <p:spPr>
          <a:xfrm>
            <a:off x="288000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3" name="Blank day"/>
          <p:cNvSpPr/>
          <p:nvPr/>
        </p:nvSpPr>
        <p:spPr>
          <a:xfrm>
            <a:off x="1059429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4" name="Blank day"/>
          <p:cNvSpPr/>
          <p:nvPr/>
        </p:nvSpPr>
        <p:spPr>
          <a:xfrm>
            <a:off x="1830857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5" name="Blank day"/>
          <p:cNvSpPr/>
          <p:nvPr/>
        </p:nvSpPr>
        <p:spPr>
          <a:xfrm>
            <a:off x="2602286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6" name="Blank day"/>
          <p:cNvSpPr/>
          <p:nvPr/>
        </p:nvSpPr>
        <p:spPr>
          <a:xfrm>
            <a:off x="3373714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7" name="Blank day"/>
          <p:cNvSpPr/>
          <p:nvPr/>
        </p:nvSpPr>
        <p:spPr>
          <a:xfrm>
            <a:off x="4145143" y="1044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8" name="August 1"/>
          <p:cNvSpPr/>
          <p:nvPr/>
        </p:nvSpPr>
        <p:spPr>
          <a:xfrm>
            <a:off x="4916571" y="104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9" name="August 2"/>
          <p:cNvSpPr/>
          <p:nvPr/>
        </p:nvSpPr>
        <p:spPr>
          <a:xfrm>
            <a:off x="288000" y="168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August 3"/>
          <p:cNvSpPr/>
          <p:nvPr/>
        </p:nvSpPr>
        <p:spPr>
          <a:xfrm>
            <a:off x="1059429" y="168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August 4"/>
          <p:cNvSpPr/>
          <p:nvPr/>
        </p:nvSpPr>
        <p:spPr>
          <a:xfrm>
            <a:off x="1830857" y="168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August 5"/>
          <p:cNvSpPr/>
          <p:nvPr/>
        </p:nvSpPr>
        <p:spPr>
          <a:xfrm>
            <a:off x="2602286" y="168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August 6"/>
          <p:cNvSpPr/>
          <p:nvPr/>
        </p:nvSpPr>
        <p:spPr>
          <a:xfrm>
            <a:off x="3373714" y="168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4" name="August 7"/>
          <p:cNvSpPr/>
          <p:nvPr/>
        </p:nvSpPr>
        <p:spPr>
          <a:xfrm>
            <a:off x="4145143" y="1689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5" name="August 8"/>
          <p:cNvSpPr/>
          <p:nvPr/>
        </p:nvSpPr>
        <p:spPr>
          <a:xfrm>
            <a:off x="4916571" y="1689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6" name="August 9"/>
          <p:cNvSpPr/>
          <p:nvPr/>
        </p:nvSpPr>
        <p:spPr>
          <a:xfrm>
            <a:off x="288000" y="233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7" name="August 10"/>
          <p:cNvSpPr/>
          <p:nvPr/>
        </p:nvSpPr>
        <p:spPr>
          <a:xfrm>
            <a:off x="1059429" y="233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8" name="August 11"/>
          <p:cNvSpPr/>
          <p:nvPr/>
        </p:nvSpPr>
        <p:spPr>
          <a:xfrm>
            <a:off x="1830857" y="233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9" name="August 12"/>
          <p:cNvSpPr/>
          <p:nvPr/>
        </p:nvSpPr>
        <p:spPr>
          <a:xfrm>
            <a:off x="2602286" y="233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30" name="August 13"/>
          <p:cNvSpPr/>
          <p:nvPr/>
        </p:nvSpPr>
        <p:spPr>
          <a:xfrm>
            <a:off x="3373714" y="233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31" name="August 14"/>
          <p:cNvSpPr/>
          <p:nvPr/>
        </p:nvSpPr>
        <p:spPr>
          <a:xfrm>
            <a:off x="4145143" y="233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32" name="August 15"/>
          <p:cNvSpPr/>
          <p:nvPr/>
        </p:nvSpPr>
        <p:spPr>
          <a:xfrm>
            <a:off x="4916571" y="233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33" name="August 16"/>
          <p:cNvSpPr/>
          <p:nvPr/>
        </p:nvSpPr>
        <p:spPr>
          <a:xfrm>
            <a:off x="288000" y="297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34" name="August 17"/>
          <p:cNvSpPr/>
          <p:nvPr/>
        </p:nvSpPr>
        <p:spPr>
          <a:xfrm>
            <a:off x="1059429" y="297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35" name="August 18"/>
          <p:cNvSpPr/>
          <p:nvPr/>
        </p:nvSpPr>
        <p:spPr>
          <a:xfrm>
            <a:off x="1830857" y="297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6" name="August 19"/>
          <p:cNvSpPr/>
          <p:nvPr/>
        </p:nvSpPr>
        <p:spPr>
          <a:xfrm>
            <a:off x="2602286" y="297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7" name="August 20"/>
          <p:cNvSpPr/>
          <p:nvPr/>
        </p:nvSpPr>
        <p:spPr>
          <a:xfrm>
            <a:off x="3373714" y="297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8" name="August 21"/>
          <p:cNvSpPr/>
          <p:nvPr/>
        </p:nvSpPr>
        <p:spPr>
          <a:xfrm>
            <a:off x="4145143" y="2979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9" name="August 22"/>
          <p:cNvSpPr/>
          <p:nvPr/>
        </p:nvSpPr>
        <p:spPr>
          <a:xfrm>
            <a:off x="4916571" y="2979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40" name="August 23"/>
          <p:cNvSpPr/>
          <p:nvPr/>
        </p:nvSpPr>
        <p:spPr>
          <a:xfrm>
            <a:off x="288000" y="362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41" name="August 24"/>
          <p:cNvSpPr/>
          <p:nvPr/>
        </p:nvSpPr>
        <p:spPr>
          <a:xfrm>
            <a:off x="1059429" y="362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42" name="August 25"/>
          <p:cNvSpPr/>
          <p:nvPr/>
        </p:nvSpPr>
        <p:spPr>
          <a:xfrm>
            <a:off x="1830857" y="362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43" name="August 26"/>
          <p:cNvSpPr/>
          <p:nvPr/>
        </p:nvSpPr>
        <p:spPr>
          <a:xfrm>
            <a:off x="2602286" y="362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44" name="August 27"/>
          <p:cNvSpPr/>
          <p:nvPr/>
        </p:nvSpPr>
        <p:spPr>
          <a:xfrm>
            <a:off x="3373714" y="3624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45" name="August 28"/>
          <p:cNvSpPr/>
          <p:nvPr/>
        </p:nvSpPr>
        <p:spPr>
          <a:xfrm>
            <a:off x="4145143" y="362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6" name="August 29"/>
          <p:cNvSpPr/>
          <p:nvPr/>
        </p:nvSpPr>
        <p:spPr>
          <a:xfrm>
            <a:off x="4916571" y="3624000"/>
            <a:ext cx="771429" cy="645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7" name="August 30"/>
          <p:cNvSpPr/>
          <p:nvPr/>
        </p:nvSpPr>
        <p:spPr>
          <a:xfrm>
            <a:off x="288000" y="4269000"/>
            <a:ext cx="771429" cy="645000"/>
          </a:xfrm>
          <a:prstGeom prst="rect">
            <a:avLst/>
          </a:prstGeom>
          <a:solidFill>
            <a:srgbClr val="F6EFE1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b="1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bank holiday</a:t>
            </a:r>
            <a:endParaRPr lang="en-US" sz="1100" dirty="0"/>
          </a:p>
        </p:txBody>
      </p:sp>
      <p:sp>
        <p:nvSpPr>
          <p:cNvPr id="48" name="August 31"/>
          <p:cNvSpPr/>
          <p:nvPr/>
        </p:nvSpPr>
        <p:spPr>
          <a:xfrm>
            <a:off x="1059429" y="4269000"/>
            <a:ext cx="771429" cy="645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100" dirty="0"/>
          </a:p>
        </p:txBody>
      </p:sp>
      <p:sp>
        <p:nvSpPr>
          <p:cNvPr id="49" name="Blank day"/>
          <p:cNvSpPr/>
          <p:nvPr/>
        </p:nvSpPr>
        <p:spPr>
          <a:xfrm>
            <a:off x="1830857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50" name="Blank day"/>
          <p:cNvSpPr/>
          <p:nvPr/>
        </p:nvSpPr>
        <p:spPr>
          <a:xfrm>
            <a:off x="2602286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51" name="Blank day"/>
          <p:cNvSpPr/>
          <p:nvPr/>
        </p:nvSpPr>
        <p:spPr>
          <a:xfrm>
            <a:off x="3373714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52" name="Blank day"/>
          <p:cNvSpPr/>
          <p:nvPr/>
        </p:nvSpPr>
        <p:spPr>
          <a:xfrm>
            <a:off x="4145143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53" name="Blank day"/>
          <p:cNvSpPr/>
          <p:nvPr/>
        </p:nvSpPr>
        <p:spPr>
          <a:xfrm>
            <a:off x="4916571" y="4269000"/>
            <a:ext cx="771429" cy="645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54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5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11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8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21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0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61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31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8A5A36"/>
          </a:solidFill>
          <a:ln w="12700">
            <a:solidFill>
              <a:srgbClr val="8A5A36"/>
            </a:solidFill>
            <a:prstDash val="solid"/>
          </a:ln>
        </p:spPr>
      </p:sp>
      <p:pic>
        <p:nvPicPr>
          <p:cNvPr id="3" name="Month icon" descr="Sept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</a:t>
            </a:r>
            <a:pPr indent="0" marL="0">
              <a:buNone/>
            </a:pPr>
            <a:r>
              <a:rPr lang="en-US" sz="2500" dirty="0">
                <a:solidFill>
                  <a:srgbClr val="EAE1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8A5A3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8A5A3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8A5A3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8A5A3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8A5A3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AB886E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AB886E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Blank day"/>
          <p:cNvSpPr/>
          <p:nvPr/>
        </p:nvSpPr>
        <p:spPr>
          <a:xfrm>
            <a:off x="288000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3" name="Blank day"/>
          <p:cNvSpPr/>
          <p:nvPr/>
        </p:nvSpPr>
        <p:spPr>
          <a:xfrm>
            <a:off x="1059429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4" name="September 1"/>
          <p:cNvSpPr/>
          <p:nvPr/>
        </p:nvSpPr>
        <p:spPr>
          <a:xfrm>
            <a:off x="1830857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September 2"/>
          <p:cNvSpPr/>
          <p:nvPr/>
        </p:nvSpPr>
        <p:spPr>
          <a:xfrm>
            <a:off x="2602286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September 3"/>
          <p:cNvSpPr/>
          <p:nvPr/>
        </p:nvSpPr>
        <p:spPr>
          <a:xfrm>
            <a:off x="3373714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eptember 4"/>
          <p:cNvSpPr/>
          <p:nvPr/>
        </p:nvSpPr>
        <p:spPr>
          <a:xfrm>
            <a:off x="4145143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September 5"/>
          <p:cNvSpPr/>
          <p:nvPr/>
        </p:nvSpPr>
        <p:spPr>
          <a:xfrm>
            <a:off x="4916571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September 6"/>
          <p:cNvSpPr/>
          <p:nvPr/>
        </p:nvSpPr>
        <p:spPr>
          <a:xfrm>
            <a:off x="288000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0" name="September 7"/>
          <p:cNvSpPr/>
          <p:nvPr/>
        </p:nvSpPr>
        <p:spPr>
          <a:xfrm>
            <a:off x="1059429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1" name="September 8"/>
          <p:cNvSpPr/>
          <p:nvPr/>
        </p:nvSpPr>
        <p:spPr>
          <a:xfrm>
            <a:off x="1830857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2" name="September 9"/>
          <p:cNvSpPr/>
          <p:nvPr/>
        </p:nvSpPr>
        <p:spPr>
          <a:xfrm>
            <a:off x="2602286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3" name="September 10"/>
          <p:cNvSpPr/>
          <p:nvPr/>
        </p:nvSpPr>
        <p:spPr>
          <a:xfrm>
            <a:off x="3373714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4" name="September 11"/>
          <p:cNvSpPr/>
          <p:nvPr/>
        </p:nvSpPr>
        <p:spPr>
          <a:xfrm>
            <a:off x="4145143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5" name="September 12"/>
          <p:cNvSpPr/>
          <p:nvPr/>
        </p:nvSpPr>
        <p:spPr>
          <a:xfrm>
            <a:off x="4916571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6" name="September 13"/>
          <p:cNvSpPr/>
          <p:nvPr/>
        </p:nvSpPr>
        <p:spPr>
          <a:xfrm>
            <a:off x="288000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7" name="September 14"/>
          <p:cNvSpPr/>
          <p:nvPr/>
        </p:nvSpPr>
        <p:spPr>
          <a:xfrm>
            <a:off x="1059429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28" name="September 15"/>
          <p:cNvSpPr/>
          <p:nvPr/>
        </p:nvSpPr>
        <p:spPr>
          <a:xfrm>
            <a:off x="1830857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29" name="September 16"/>
          <p:cNvSpPr/>
          <p:nvPr/>
        </p:nvSpPr>
        <p:spPr>
          <a:xfrm>
            <a:off x="2602286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30" name="September 17"/>
          <p:cNvSpPr/>
          <p:nvPr/>
        </p:nvSpPr>
        <p:spPr>
          <a:xfrm>
            <a:off x="3373714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31" name="September 18"/>
          <p:cNvSpPr/>
          <p:nvPr/>
        </p:nvSpPr>
        <p:spPr>
          <a:xfrm>
            <a:off x="4145143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2" name="September 19"/>
          <p:cNvSpPr/>
          <p:nvPr/>
        </p:nvSpPr>
        <p:spPr>
          <a:xfrm>
            <a:off x="4916571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3" name="September 20"/>
          <p:cNvSpPr/>
          <p:nvPr/>
        </p:nvSpPr>
        <p:spPr>
          <a:xfrm>
            <a:off x="288000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4" name="September 21"/>
          <p:cNvSpPr/>
          <p:nvPr/>
        </p:nvSpPr>
        <p:spPr>
          <a:xfrm>
            <a:off x="1059429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5" name="September 22"/>
          <p:cNvSpPr/>
          <p:nvPr/>
        </p:nvSpPr>
        <p:spPr>
          <a:xfrm>
            <a:off x="1830857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6" name="September 23"/>
          <p:cNvSpPr/>
          <p:nvPr/>
        </p:nvSpPr>
        <p:spPr>
          <a:xfrm>
            <a:off x="2602286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37" name="September 24"/>
          <p:cNvSpPr/>
          <p:nvPr/>
        </p:nvSpPr>
        <p:spPr>
          <a:xfrm>
            <a:off x="3373714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38" name="September 25"/>
          <p:cNvSpPr/>
          <p:nvPr/>
        </p:nvSpPr>
        <p:spPr>
          <a:xfrm>
            <a:off x="4145143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39" name="September 26"/>
          <p:cNvSpPr/>
          <p:nvPr/>
        </p:nvSpPr>
        <p:spPr>
          <a:xfrm>
            <a:off x="4916571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40" name="September 27"/>
          <p:cNvSpPr/>
          <p:nvPr/>
        </p:nvSpPr>
        <p:spPr>
          <a:xfrm>
            <a:off x="288000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41" name="September 28"/>
          <p:cNvSpPr/>
          <p:nvPr/>
        </p:nvSpPr>
        <p:spPr>
          <a:xfrm>
            <a:off x="1059429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2" name="September 29"/>
          <p:cNvSpPr/>
          <p:nvPr/>
        </p:nvSpPr>
        <p:spPr>
          <a:xfrm>
            <a:off x="1830857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3" name="September 30"/>
          <p:cNvSpPr/>
          <p:nvPr/>
        </p:nvSpPr>
        <p:spPr>
          <a:xfrm>
            <a:off x="2602286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44" name="Blank day"/>
          <p:cNvSpPr/>
          <p:nvPr/>
        </p:nvSpPr>
        <p:spPr>
          <a:xfrm>
            <a:off x="3373714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5" name="Blank day"/>
          <p:cNvSpPr/>
          <p:nvPr/>
        </p:nvSpPr>
        <p:spPr>
          <a:xfrm>
            <a:off x="4145143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6" name="Blank day"/>
          <p:cNvSpPr/>
          <p:nvPr/>
        </p:nvSpPr>
        <p:spPr>
          <a:xfrm>
            <a:off x="4916571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8A5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12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8A5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23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8A5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34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C35A16"/>
          </a:solidFill>
          <a:ln w="12700">
            <a:solidFill>
              <a:srgbClr val="C35A16"/>
            </a:solidFill>
            <a:prstDash val="solid"/>
          </a:ln>
        </p:spPr>
      </p:sp>
      <p:pic>
        <p:nvPicPr>
          <p:cNvPr id="3" name="Month icon" descr="Octo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</a:t>
            </a:r>
            <a:pPr indent="0" marL="0">
              <a:buNone/>
            </a:pPr>
            <a:r>
              <a:rPr lang="en-US" sz="2500" dirty="0">
                <a:solidFill>
                  <a:srgbClr val="F4E1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C35A1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C35A1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C35A1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C35A1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C35A1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D4885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D48857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Blank day"/>
          <p:cNvSpPr/>
          <p:nvPr/>
        </p:nvSpPr>
        <p:spPr>
          <a:xfrm>
            <a:off x="288000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3" name="Blank day"/>
          <p:cNvSpPr/>
          <p:nvPr/>
        </p:nvSpPr>
        <p:spPr>
          <a:xfrm>
            <a:off x="1059429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4" name="Blank day"/>
          <p:cNvSpPr/>
          <p:nvPr/>
        </p:nvSpPr>
        <p:spPr>
          <a:xfrm>
            <a:off x="1830857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5" name="Blank day"/>
          <p:cNvSpPr/>
          <p:nvPr/>
        </p:nvSpPr>
        <p:spPr>
          <a:xfrm>
            <a:off x="2602286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6" name="October 1"/>
          <p:cNvSpPr/>
          <p:nvPr/>
        </p:nvSpPr>
        <p:spPr>
          <a:xfrm>
            <a:off x="3373714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7" name="October 2"/>
          <p:cNvSpPr/>
          <p:nvPr/>
        </p:nvSpPr>
        <p:spPr>
          <a:xfrm>
            <a:off x="4145143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October 3"/>
          <p:cNvSpPr/>
          <p:nvPr/>
        </p:nvSpPr>
        <p:spPr>
          <a:xfrm>
            <a:off x="4916571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October 4"/>
          <p:cNvSpPr/>
          <p:nvPr/>
        </p:nvSpPr>
        <p:spPr>
          <a:xfrm>
            <a:off x="288000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October 5"/>
          <p:cNvSpPr/>
          <p:nvPr/>
        </p:nvSpPr>
        <p:spPr>
          <a:xfrm>
            <a:off x="1059429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1" name="October 6"/>
          <p:cNvSpPr/>
          <p:nvPr/>
        </p:nvSpPr>
        <p:spPr>
          <a:xfrm>
            <a:off x="1830857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2" name="October 7"/>
          <p:cNvSpPr/>
          <p:nvPr/>
        </p:nvSpPr>
        <p:spPr>
          <a:xfrm>
            <a:off x="2602286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3" name="October 8"/>
          <p:cNvSpPr/>
          <p:nvPr/>
        </p:nvSpPr>
        <p:spPr>
          <a:xfrm>
            <a:off x="3373714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4" name="October 9"/>
          <p:cNvSpPr/>
          <p:nvPr/>
        </p:nvSpPr>
        <p:spPr>
          <a:xfrm>
            <a:off x="4145143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5" name="October 10"/>
          <p:cNvSpPr/>
          <p:nvPr/>
        </p:nvSpPr>
        <p:spPr>
          <a:xfrm>
            <a:off x="4916571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6" name="October 11"/>
          <p:cNvSpPr/>
          <p:nvPr/>
        </p:nvSpPr>
        <p:spPr>
          <a:xfrm>
            <a:off x="288000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7" name="October 12"/>
          <p:cNvSpPr/>
          <p:nvPr/>
        </p:nvSpPr>
        <p:spPr>
          <a:xfrm>
            <a:off x="1059429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8" name="October 13"/>
          <p:cNvSpPr/>
          <p:nvPr/>
        </p:nvSpPr>
        <p:spPr>
          <a:xfrm>
            <a:off x="1830857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9" name="October 14"/>
          <p:cNvSpPr/>
          <p:nvPr/>
        </p:nvSpPr>
        <p:spPr>
          <a:xfrm>
            <a:off x="2602286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30" name="October 15"/>
          <p:cNvSpPr/>
          <p:nvPr/>
        </p:nvSpPr>
        <p:spPr>
          <a:xfrm>
            <a:off x="3373714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31" name="October 16"/>
          <p:cNvSpPr/>
          <p:nvPr/>
        </p:nvSpPr>
        <p:spPr>
          <a:xfrm>
            <a:off x="4145143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32" name="October 17"/>
          <p:cNvSpPr/>
          <p:nvPr/>
        </p:nvSpPr>
        <p:spPr>
          <a:xfrm>
            <a:off x="4916571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33" name="October 18"/>
          <p:cNvSpPr/>
          <p:nvPr/>
        </p:nvSpPr>
        <p:spPr>
          <a:xfrm>
            <a:off x="288000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4" name="October 19"/>
          <p:cNvSpPr/>
          <p:nvPr/>
        </p:nvSpPr>
        <p:spPr>
          <a:xfrm>
            <a:off x="1059429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5" name="October 20"/>
          <p:cNvSpPr/>
          <p:nvPr/>
        </p:nvSpPr>
        <p:spPr>
          <a:xfrm>
            <a:off x="1830857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6" name="October 21"/>
          <p:cNvSpPr/>
          <p:nvPr/>
        </p:nvSpPr>
        <p:spPr>
          <a:xfrm>
            <a:off x="2602286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7" name="October 22"/>
          <p:cNvSpPr/>
          <p:nvPr/>
        </p:nvSpPr>
        <p:spPr>
          <a:xfrm>
            <a:off x="3373714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8" name="October 23"/>
          <p:cNvSpPr/>
          <p:nvPr/>
        </p:nvSpPr>
        <p:spPr>
          <a:xfrm>
            <a:off x="4145143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39" name="October 24"/>
          <p:cNvSpPr/>
          <p:nvPr/>
        </p:nvSpPr>
        <p:spPr>
          <a:xfrm>
            <a:off x="4916571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40" name="October 25"/>
          <p:cNvSpPr/>
          <p:nvPr/>
        </p:nvSpPr>
        <p:spPr>
          <a:xfrm>
            <a:off x="288000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41" name="October 26"/>
          <p:cNvSpPr/>
          <p:nvPr/>
        </p:nvSpPr>
        <p:spPr>
          <a:xfrm>
            <a:off x="1059429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42" name="October 27"/>
          <p:cNvSpPr/>
          <p:nvPr/>
        </p:nvSpPr>
        <p:spPr>
          <a:xfrm>
            <a:off x="1830857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43" name="October 28"/>
          <p:cNvSpPr/>
          <p:nvPr/>
        </p:nvSpPr>
        <p:spPr>
          <a:xfrm>
            <a:off x="2602286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4" name="October 29"/>
          <p:cNvSpPr/>
          <p:nvPr/>
        </p:nvSpPr>
        <p:spPr>
          <a:xfrm>
            <a:off x="3373714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5" name="October 30"/>
          <p:cNvSpPr/>
          <p:nvPr/>
        </p:nvSpPr>
        <p:spPr>
          <a:xfrm>
            <a:off x="4145143" y="4140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46" name="October 31"/>
          <p:cNvSpPr/>
          <p:nvPr/>
        </p:nvSpPr>
        <p:spPr>
          <a:xfrm>
            <a:off x="4916571" y="4140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Halloween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Clocks go back</a:t>
            </a:r>
            <a:endParaRPr lang="en-US" sz="110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C35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13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C35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25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C35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37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5E4E8C"/>
          </a:solidFill>
          <a:ln w="12700">
            <a:solidFill>
              <a:srgbClr val="5E4E8C"/>
            </a:solidFill>
            <a:prstDash val="solid"/>
          </a:ln>
        </p:spPr>
      </p:sp>
      <p:pic>
        <p:nvPicPr>
          <p:cNvPr id="3" name="Month icon" descr="Nov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November</a:t>
            </a:r>
            <a:pPr indent="0" marL="0">
              <a:buNone/>
            </a:pPr>
            <a:r>
              <a:rPr lang="en-US" sz="2500" dirty="0">
                <a:solidFill>
                  <a:srgbClr val="E2DF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5E4E8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5E4E8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5E4E8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5E4E8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5E4E8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8B80A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8B80AC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November 1"/>
          <p:cNvSpPr/>
          <p:nvPr/>
        </p:nvSpPr>
        <p:spPr>
          <a:xfrm>
            <a:off x="288000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November 2"/>
          <p:cNvSpPr/>
          <p:nvPr/>
        </p:nvSpPr>
        <p:spPr>
          <a:xfrm>
            <a:off x="1059429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November 3"/>
          <p:cNvSpPr/>
          <p:nvPr/>
        </p:nvSpPr>
        <p:spPr>
          <a:xfrm>
            <a:off x="1830857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November 4"/>
          <p:cNvSpPr/>
          <p:nvPr/>
        </p:nvSpPr>
        <p:spPr>
          <a:xfrm>
            <a:off x="2602286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November 5"/>
          <p:cNvSpPr/>
          <p:nvPr/>
        </p:nvSpPr>
        <p:spPr>
          <a:xfrm>
            <a:off x="3373714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Bonfire Night</a:t>
            </a:r>
            <a:endParaRPr lang="en-US" sz="1100" dirty="0"/>
          </a:p>
        </p:txBody>
      </p:sp>
      <p:sp>
        <p:nvSpPr>
          <p:cNvPr id="17" name="November 6"/>
          <p:cNvSpPr/>
          <p:nvPr/>
        </p:nvSpPr>
        <p:spPr>
          <a:xfrm>
            <a:off x="4145143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18" name="November 7"/>
          <p:cNvSpPr/>
          <p:nvPr/>
        </p:nvSpPr>
        <p:spPr>
          <a:xfrm>
            <a:off x="4916571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November 8"/>
          <p:cNvSpPr/>
          <p:nvPr/>
        </p:nvSpPr>
        <p:spPr>
          <a:xfrm>
            <a:off x="288000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0" name="November 9"/>
          <p:cNvSpPr/>
          <p:nvPr/>
        </p:nvSpPr>
        <p:spPr>
          <a:xfrm>
            <a:off x="1059429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1" name="November 10"/>
          <p:cNvSpPr/>
          <p:nvPr/>
        </p:nvSpPr>
        <p:spPr>
          <a:xfrm>
            <a:off x="1830857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2" name="November 11"/>
          <p:cNvSpPr/>
          <p:nvPr/>
        </p:nvSpPr>
        <p:spPr>
          <a:xfrm>
            <a:off x="2602286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3" name="November 12"/>
          <p:cNvSpPr/>
          <p:nvPr/>
        </p:nvSpPr>
        <p:spPr>
          <a:xfrm>
            <a:off x="3373714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4" name="November 13"/>
          <p:cNvSpPr/>
          <p:nvPr/>
        </p:nvSpPr>
        <p:spPr>
          <a:xfrm>
            <a:off x="4145143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5" name="November 14"/>
          <p:cNvSpPr/>
          <p:nvPr/>
        </p:nvSpPr>
        <p:spPr>
          <a:xfrm>
            <a:off x="4916571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Remembrance Sunday</a:t>
            </a:r>
            <a:endParaRPr lang="en-US" sz="1100" dirty="0"/>
          </a:p>
        </p:txBody>
      </p:sp>
      <p:sp>
        <p:nvSpPr>
          <p:cNvPr id="26" name="November 15"/>
          <p:cNvSpPr/>
          <p:nvPr/>
        </p:nvSpPr>
        <p:spPr>
          <a:xfrm>
            <a:off x="288000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27" name="November 16"/>
          <p:cNvSpPr/>
          <p:nvPr/>
        </p:nvSpPr>
        <p:spPr>
          <a:xfrm>
            <a:off x="1059429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28" name="November 17"/>
          <p:cNvSpPr/>
          <p:nvPr/>
        </p:nvSpPr>
        <p:spPr>
          <a:xfrm>
            <a:off x="1830857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29" name="November 18"/>
          <p:cNvSpPr/>
          <p:nvPr/>
        </p:nvSpPr>
        <p:spPr>
          <a:xfrm>
            <a:off x="2602286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0" name="November 19"/>
          <p:cNvSpPr/>
          <p:nvPr/>
        </p:nvSpPr>
        <p:spPr>
          <a:xfrm>
            <a:off x="3373714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1" name="November 20"/>
          <p:cNvSpPr/>
          <p:nvPr/>
        </p:nvSpPr>
        <p:spPr>
          <a:xfrm>
            <a:off x="4145143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2" name="November 21"/>
          <p:cNvSpPr/>
          <p:nvPr/>
        </p:nvSpPr>
        <p:spPr>
          <a:xfrm>
            <a:off x="4916571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3" name="November 22"/>
          <p:cNvSpPr/>
          <p:nvPr/>
        </p:nvSpPr>
        <p:spPr>
          <a:xfrm>
            <a:off x="288000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4" name="November 23"/>
          <p:cNvSpPr/>
          <p:nvPr/>
        </p:nvSpPr>
        <p:spPr>
          <a:xfrm>
            <a:off x="1059429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35" name="November 24"/>
          <p:cNvSpPr/>
          <p:nvPr/>
        </p:nvSpPr>
        <p:spPr>
          <a:xfrm>
            <a:off x="1830857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  <p:sp>
        <p:nvSpPr>
          <p:cNvPr id="36" name="November 25"/>
          <p:cNvSpPr/>
          <p:nvPr/>
        </p:nvSpPr>
        <p:spPr>
          <a:xfrm>
            <a:off x="2602286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sp>
        <p:nvSpPr>
          <p:cNvPr id="37" name="November 26"/>
          <p:cNvSpPr/>
          <p:nvPr/>
        </p:nvSpPr>
        <p:spPr>
          <a:xfrm>
            <a:off x="3373714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38" name="November 27"/>
          <p:cNvSpPr/>
          <p:nvPr/>
        </p:nvSpPr>
        <p:spPr>
          <a:xfrm>
            <a:off x="4145143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  <p:sp>
        <p:nvSpPr>
          <p:cNvPr id="39" name="November 28"/>
          <p:cNvSpPr/>
          <p:nvPr/>
        </p:nvSpPr>
        <p:spPr>
          <a:xfrm>
            <a:off x="4916571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40" name="November 29"/>
          <p:cNvSpPr/>
          <p:nvPr/>
        </p:nvSpPr>
        <p:spPr>
          <a:xfrm>
            <a:off x="288000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1" name="November 30"/>
          <p:cNvSpPr/>
          <p:nvPr/>
        </p:nvSpPr>
        <p:spPr>
          <a:xfrm>
            <a:off x="1059429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Andrew’s Day</a:t>
            </a:r>
            <a:endParaRPr lang="en-US" sz="1100" dirty="0"/>
          </a:p>
        </p:txBody>
      </p:sp>
      <p:sp>
        <p:nvSpPr>
          <p:cNvPr id="42" name="Blank day"/>
          <p:cNvSpPr/>
          <p:nvPr/>
        </p:nvSpPr>
        <p:spPr>
          <a:xfrm>
            <a:off x="1830857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3" name="Blank day"/>
          <p:cNvSpPr/>
          <p:nvPr/>
        </p:nvSpPr>
        <p:spPr>
          <a:xfrm>
            <a:off x="2602286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4" name="Blank day"/>
          <p:cNvSpPr/>
          <p:nvPr/>
        </p:nvSpPr>
        <p:spPr>
          <a:xfrm>
            <a:off x="3373714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5" name="Blank day"/>
          <p:cNvSpPr/>
          <p:nvPr/>
        </p:nvSpPr>
        <p:spPr>
          <a:xfrm>
            <a:off x="4145143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6" name="Blank day"/>
          <p:cNvSpPr/>
          <p:nvPr/>
        </p:nvSpPr>
        <p:spPr>
          <a:xfrm>
            <a:off x="4916571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5E4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14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5E4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27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5E4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40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288000" y="252000"/>
            <a:ext cx="6984000" cy="504000"/>
          </a:xfrm>
          <a:prstGeom prst="roundRect">
            <a:avLst>
              <a:gd name="adj" fmla="val 17857"/>
            </a:avLst>
          </a:prstGeom>
          <a:solidFill>
            <a:srgbClr val="2A6E46"/>
          </a:solidFill>
          <a:ln w="12700">
            <a:solidFill>
              <a:srgbClr val="2A6E46"/>
            </a:solidFill>
            <a:prstDash val="solid"/>
          </a:ln>
        </p:spPr>
      </p:sp>
      <p:pic>
        <p:nvPicPr>
          <p:cNvPr id="3" name="Month icon" descr="Dec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00" y="324000"/>
            <a:ext cx="360000" cy="360000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936000" y="252000"/>
            <a:ext cx="540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December</a:t>
            </a:r>
            <a:pPr indent="0" marL="0">
              <a:buNone/>
            </a:pPr>
            <a:r>
              <a:rPr lang="en-US" sz="2500" dirty="0">
                <a:solidFill>
                  <a:srgbClr val="D9E5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2500" dirty="0"/>
          </a:p>
        </p:txBody>
      </p:sp>
      <p:sp>
        <p:nvSpPr>
          <p:cNvPr id="5" name="MON heading"/>
          <p:cNvSpPr/>
          <p:nvPr/>
        </p:nvSpPr>
        <p:spPr>
          <a:xfrm>
            <a:off x="288000" y="846000"/>
            <a:ext cx="771429" cy="198000"/>
          </a:xfrm>
          <a:prstGeom prst="rect">
            <a:avLst/>
          </a:prstGeom>
          <a:solidFill>
            <a:srgbClr val="2A6E4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650" dirty="0"/>
          </a:p>
        </p:txBody>
      </p:sp>
      <p:sp>
        <p:nvSpPr>
          <p:cNvPr id="6" name="TUE heading"/>
          <p:cNvSpPr/>
          <p:nvPr/>
        </p:nvSpPr>
        <p:spPr>
          <a:xfrm>
            <a:off x="1059429" y="846000"/>
            <a:ext cx="771429" cy="198000"/>
          </a:xfrm>
          <a:prstGeom prst="rect">
            <a:avLst/>
          </a:prstGeom>
          <a:solidFill>
            <a:srgbClr val="2A6E4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650" dirty="0"/>
          </a:p>
        </p:txBody>
      </p:sp>
      <p:sp>
        <p:nvSpPr>
          <p:cNvPr id="7" name="WED heading"/>
          <p:cNvSpPr/>
          <p:nvPr/>
        </p:nvSpPr>
        <p:spPr>
          <a:xfrm>
            <a:off x="1830857" y="846000"/>
            <a:ext cx="771429" cy="198000"/>
          </a:xfrm>
          <a:prstGeom prst="rect">
            <a:avLst/>
          </a:prstGeom>
          <a:solidFill>
            <a:srgbClr val="2A6E4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650" dirty="0"/>
          </a:p>
        </p:txBody>
      </p:sp>
      <p:sp>
        <p:nvSpPr>
          <p:cNvPr id="8" name="THU heading"/>
          <p:cNvSpPr/>
          <p:nvPr/>
        </p:nvSpPr>
        <p:spPr>
          <a:xfrm>
            <a:off x="2602286" y="846000"/>
            <a:ext cx="771429" cy="198000"/>
          </a:xfrm>
          <a:prstGeom prst="rect">
            <a:avLst/>
          </a:prstGeom>
          <a:solidFill>
            <a:srgbClr val="2A6E4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650" dirty="0"/>
          </a:p>
        </p:txBody>
      </p:sp>
      <p:sp>
        <p:nvSpPr>
          <p:cNvPr id="9" name="FRI heading"/>
          <p:cNvSpPr/>
          <p:nvPr/>
        </p:nvSpPr>
        <p:spPr>
          <a:xfrm>
            <a:off x="3373714" y="846000"/>
            <a:ext cx="771429" cy="198000"/>
          </a:xfrm>
          <a:prstGeom prst="rect">
            <a:avLst/>
          </a:prstGeom>
          <a:solidFill>
            <a:srgbClr val="2A6E46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650" dirty="0"/>
          </a:p>
        </p:txBody>
      </p:sp>
      <p:sp>
        <p:nvSpPr>
          <p:cNvPr id="10" name="SAT heading"/>
          <p:cNvSpPr/>
          <p:nvPr/>
        </p:nvSpPr>
        <p:spPr>
          <a:xfrm>
            <a:off x="4145143" y="846000"/>
            <a:ext cx="771429" cy="198000"/>
          </a:xfrm>
          <a:prstGeom prst="rect">
            <a:avLst/>
          </a:prstGeom>
          <a:solidFill>
            <a:srgbClr val="66977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650" dirty="0"/>
          </a:p>
        </p:txBody>
      </p:sp>
      <p:sp>
        <p:nvSpPr>
          <p:cNvPr id="11" name="SUN heading"/>
          <p:cNvSpPr/>
          <p:nvPr/>
        </p:nvSpPr>
        <p:spPr>
          <a:xfrm>
            <a:off x="4916571" y="846000"/>
            <a:ext cx="771429" cy="198000"/>
          </a:xfrm>
          <a:prstGeom prst="rect">
            <a:avLst/>
          </a:prstGeom>
          <a:solidFill>
            <a:srgbClr val="66977A"/>
          </a:solidFill>
          <a:ln w="63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8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650" dirty="0"/>
          </a:p>
        </p:txBody>
      </p:sp>
      <p:sp>
        <p:nvSpPr>
          <p:cNvPr id="12" name="Blank day"/>
          <p:cNvSpPr/>
          <p:nvPr/>
        </p:nvSpPr>
        <p:spPr>
          <a:xfrm>
            <a:off x="288000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3" name="Blank day"/>
          <p:cNvSpPr/>
          <p:nvPr/>
        </p:nvSpPr>
        <p:spPr>
          <a:xfrm>
            <a:off x="1059429" y="1044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14" name="December 1"/>
          <p:cNvSpPr/>
          <p:nvPr/>
        </p:nvSpPr>
        <p:spPr>
          <a:xfrm>
            <a:off x="1830857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December 2"/>
          <p:cNvSpPr/>
          <p:nvPr/>
        </p:nvSpPr>
        <p:spPr>
          <a:xfrm>
            <a:off x="2602286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December 3"/>
          <p:cNvSpPr/>
          <p:nvPr/>
        </p:nvSpPr>
        <p:spPr>
          <a:xfrm>
            <a:off x="3373714" y="1044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December 4"/>
          <p:cNvSpPr/>
          <p:nvPr/>
        </p:nvSpPr>
        <p:spPr>
          <a:xfrm>
            <a:off x="4145143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December 5"/>
          <p:cNvSpPr/>
          <p:nvPr/>
        </p:nvSpPr>
        <p:spPr>
          <a:xfrm>
            <a:off x="4916571" y="1044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December 6"/>
          <p:cNvSpPr/>
          <p:nvPr/>
        </p:nvSpPr>
        <p:spPr>
          <a:xfrm>
            <a:off x="288000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0" name="December 7"/>
          <p:cNvSpPr/>
          <p:nvPr/>
        </p:nvSpPr>
        <p:spPr>
          <a:xfrm>
            <a:off x="1059429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1" name="December 8"/>
          <p:cNvSpPr/>
          <p:nvPr/>
        </p:nvSpPr>
        <p:spPr>
          <a:xfrm>
            <a:off x="1830857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2" name="December 9"/>
          <p:cNvSpPr/>
          <p:nvPr/>
        </p:nvSpPr>
        <p:spPr>
          <a:xfrm>
            <a:off x="2602286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23" name="December 10"/>
          <p:cNvSpPr/>
          <p:nvPr/>
        </p:nvSpPr>
        <p:spPr>
          <a:xfrm>
            <a:off x="3373714" y="1818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24" name="December 11"/>
          <p:cNvSpPr/>
          <p:nvPr/>
        </p:nvSpPr>
        <p:spPr>
          <a:xfrm>
            <a:off x="4145143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25" name="December 12"/>
          <p:cNvSpPr/>
          <p:nvPr/>
        </p:nvSpPr>
        <p:spPr>
          <a:xfrm>
            <a:off x="4916571" y="1818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26" name="December 13"/>
          <p:cNvSpPr/>
          <p:nvPr/>
        </p:nvSpPr>
        <p:spPr>
          <a:xfrm>
            <a:off x="288000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7" name="December 14"/>
          <p:cNvSpPr/>
          <p:nvPr/>
        </p:nvSpPr>
        <p:spPr>
          <a:xfrm>
            <a:off x="1059429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28" name="December 15"/>
          <p:cNvSpPr/>
          <p:nvPr/>
        </p:nvSpPr>
        <p:spPr>
          <a:xfrm>
            <a:off x="1830857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29" name="December 16"/>
          <p:cNvSpPr/>
          <p:nvPr/>
        </p:nvSpPr>
        <p:spPr>
          <a:xfrm>
            <a:off x="2602286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30" name="December 17"/>
          <p:cNvSpPr/>
          <p:nvPr/>
        </p:nvSpPr>
        <p:spPr>
          <a:xfrm>
            <a:off x="3373714" y="2592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31" name="December 18"/>
          <p:cNvSpPr/>
          <p:nvPr/>
        </p:nvSpPr>
        <p:spPr>
          <a:xfrm>
            <a:off x="4145143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32" name="December 19"/>
          <p:cNvSpPr/>
          <p:nvPr/>
        </p:nvSpPr>
        <p:spPr>
          <a:xfrm>
            <a:off x="4916571" y="2592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33" name="December 20"/>
          <p:cNvSpPr/>
          <p:nvPr/>
        </p:nvSpPr>
        <p:spPr>
          <a:xfrm>
            <a:off x="288000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34" name="December 21"/>
          <p:cNvSpPr/>
          <p:nvPr/>
        </p:nvSpPr>
        <p:spPr>
          <a:xfrm>
            <a:off x="1059429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35" name="December 22"/>
          <p:cNvSpPr/>
          <p:nvPr/>
        </p:nvSpPr>
        <p:spPr>
          <a:xfrm>
            <a:off x="1830857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  <p:sp>
        <p:nvSpPr>
          <p:cNvPr id="36" name="December 23"/>
          <p:cNvSpPr/>
          <p:nvPr/>
        </p:nvSpPr>
        <p:spPr>
          <a:xfrm>
            <a:off x="2602286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sp>
        <p:nvSpPr>
          <p:cNvPr id="37" name="December 24"/>
          <p:cNvSpPr/>
          <p:nvPr/>
        </p:nvSpPr>
        <p:spPr>
          <a:xfrm>
            <a:off x="3373714" y="3366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Christmas Eve</a:t>
            </a:r>
            <a:endParaRPr lang="en-US" sz="1100" dirty="0"/>
          </a:p>
        </p:txBody>
      </p:sp>
      <p:sp>
        <p:nvSpPr>
          <p:cNvPr id="38" name="December 25"/>
          <p:cNvSpPr/>
          <p:nvPr/>
        </p:nvSpPr>
        <p:spPr>
          <a:xfrm>
            <a:off x="4145143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Christmas Day</a:t>
            </a:r>
            <a:endParaRPr lang="en-US" sz="1100" dirty="0"/>
          </a:p>
        </p:txBody>
      </p:sp>
      <p:sp>
        <p:nvSpPr>
          <p:cNvPr id="39" name="December 26"/>
          <p:cNvSpPr/>
          <p:nvPr/>
        </p:nvSpPr>
        <p:spPr>
          <a:xfrm>
            <a:off x="4916571" y="3366000"/>
            <a:ext cx="771429" cy="774000"/>
          </a:xfrm>
          <a:prstGeom prst="rect">
            <a:avLst/>
          </a:prstGeom>
          <a:solidFill>
            <a:srgbClr val="F8F5F0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Boxing Day</a:t>
            </a:r>
            <a:endParaRPr lang="en-US" sz="1100" dirty="0"/>
          </a:p>
        </p:txBody>
      </p:sp>
      <p:sp>
        <p:nvSpPr>
          <p:cNvPr id="40" name="December 27"/>
          <p:cNvSpPr/>
          <p:nvPr/>
        </p:nvSpPr>
        <p:spPr>
          <a:xfrm>
            <a:off x="288000" y="4140000"/>
            <a:ext cx="771429" cy="774000"/>
          </a:xfrm>
          <a:prstGeom prst="rect">
            <a:avLst/>
          </a:prstGeom>
          <a:solidFill>
            <a:srgbClr val="E3ECE7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holiday (Christmas)</a:t>
            </a:r>
            <a:endParaRPr lang="en-US" sz="1100" dirty="0"/>
          </a:p>
        </p:txBody>
      </p:sp>
      <p:sp>
        <p:nvSpPr>
          <p:cNvPr id="41" name="December 28"/>
          <p:cNvSpPr/>
          <p:nvPr/>
        </p:nvSpPr>
        <p:spPr>
          <a:xfrm>
            <a:off x="1059429" y="4140000"/>
            <a:ext cx="771429" cy="774000"/>
          </a:xfrm>
          <a:prstGeom prst="rect">
            <a:avLst/>
          </a:prstGeom>
          <a:solidFill>
            <a:srgbClr val="E3ECE7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holiday (Boxing Day)</a:t>
            </a:r>
            <a:endParaRPr lang="en-US" sz="1100" dirty="0"/>
          </a:p>
        </p:txBody>
      </p:sp>
      <p:sp>
        <p:nvSpPr>
          <p:cNvPr id="42" name="December 29"/>
          <p:cNvSpPr/>
          <p:nvPr/>
        </p:nvSpPr>
        <p:spPr>
          <a:xfrm>
            <a:off x="1830857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43" name="December 30"/>
          <p:cNvSpPr/>
          <p:nvPr/>
        </p:nvSpPr>
        <p:spPr>
          <a:xfrm>
            <a:off x="2602286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44" name="December 31"/>
          <p:cNvSpPr/>
          <p:nvPr/>
        </p:nvSpPr>
        <p:spPr>
          <a:xfrm>
            <a:off x="3373714" y="4140000"/>
            <a:ext cx="771429" cy="774000"/>
          </a:xfrm>
          <a:prstGeom prst="rect">
            <a:avLst/>
          </a:prstGeom>
          <a:solidFill>
            <a:srgbClr val="FFFFFF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100" dirty="0"/>
          </a:p>
          <a:p>
            <a:pPr algn="l" indent="0" marL="0">
              <a:spcBef>
                <a:spcPts val="100"/>
              </a:spcBef>
              <a:buNone/>
            </a:pPr>
            <a:r>
              <a:rPr lang="en-US" sz="6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Year’s Eve</a:t>
            </a:r>
            <a:endParaRPr lang="en-US" sz="1100" dirty="0"/>
          </a:p>
        </p:txBody>
      </p:sp>
      <p:sp>
        <p:nvSpPr>
          <p:cNvPr id="45" name="Blank day"/>
          <p:cNvSpPr/>
          <p:nvPr/>
        </p:nvSpPr>
        <p:spPr>
          <a:xfrm>
            <a:off x="4145143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6" name="Blank day"/>
          <p:cNvSpPr/>
          <p:nvPr/>
        </p:nvSpPr>
        <p:spPr>
          <a:xfrm>
            <a:off x="4916571" y="4140000"/>
            <a:ext cx="771429" cy="774000"/>
          </a:xfrm>
          <a:prstGeom prst="rect">
            <a:avLst/>
          </a:prstGeom>
          <a:solidFill>
            <a:srgbClr val="F1EFEB"/>
          </a:solidFill>
          <a:ln w="6350">
            <a:solidFill>
              <a:srgbClr val="CFC8BE"/>
            </a:solidFill>
          </a:ln>
        </p:spPr>
        <p:txBody>
          <a:bodyPr wrap="square" lIns="45720" tIns="33020" rIns="31750" bIns="25400" rtlCol="0" anchor="t"/>
          <a:lstStyle/>
          <a:p>
            <a:pPr algn="l" indent="0" marL="0">
              <a:buNone/>
            </a:pPr>
            <a:endParaRPr lang="en-US" sz="60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5832000" y="8460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5911200" y="8784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650" dirty="0"/>
          </a:p>
        </p:txBody>
      </p:sp>
      <p:graphicFrame>
        <p:nvGraphicFramePr>
          <p:cNvPr id="15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10620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5832000" y="2167200"/>
            <a:ext cx="1440000" cy="123120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5911200" y="21996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650" dirty="0"/>
          </a:p>
        </p:txBody>
      </p:sp>
      <p:graphicFrame>
        <p:nvGraphicFramePr>
          <p:cNvPr id="29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2383200"/>
          <a:ext cx="1281600" cy="914400"/>
        </p:xfrm>
        <a:graphic>
          <a:graphicData uri="http://schemas.openxmlformats.org/drawingml/2006/table">
            <a:tbl>
              <a:tblPr/>
              <a:tblGrid>
                <a:gridCol w="1281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5832000" y="3488400"/>
            <a:ext cx="1440000" cy="1418400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635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5911200" y="3520800"/>
            <a:ext cx="128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50" kern="0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650" dirty="0"/>
          </a:p>
        </p:txBody>
      </p:sp>
      <p:graphicFrame>
        <p:nvGraphicFramePr>
          <p:cNvPr id="43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1200" y="3704400"/>
          <a:ext cx="1281600" cy="914400"/>
        </p:xfrm>
        <a:graphic>
          <a:graphicData uri="http://schemas.openxmlformats.org/drawingml/2006/table">
            <a:tbl>
              <a:tblPr/>
              <a:tblGrid>
                <a:gridCol w="144000"/>
                <a:gridCol w="1137600"/>
              </a:tblGrid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80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2160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Family Calendar">
  <a:themeElements>
    <a:clrScheme name="Family Calendar">
      <a:dk1>
        <a:srgbClr val="2B2A28"/>
      </a:dk1>
      <a:lt1>
        <a:srgbClr val="FFFFFF"/>
      </a:lt1>
      <a:dk2>
        <a:srgbClr val="44403B"/>
      </a:dk2>
      <a:lt2>
        <a:srgbClr val="F1EFEB"/>
      </a:lt2>
      <a:accent1>
        <a:srgbClr val="2F5F98"/>
      </a:accent1>
      <a:accent2>
        <a:srgbClr val="B83B62"/>
      </a:accent2>
      <a:accent3>
        <a:srgbClr val="3E8A5C"/>
      </a:accent3>
      <a:accent4>
        <a:srgbClr val="6B55A8"/>
      </a:accent4>
      <a:accent5>
        <a:srgbClr val="24897D"/>
      </a:accent5>
      <a:accent6>
        <a:srgbClr val="D27417"/>
      </a:accent6>
      <a:hlink>
        <a:srgbClr val="2F5F98"/>
      </a:hlink>
      <a:folHlink>
        <a:srgbClr val="6B55A8"/>
      </a:folHlink>
    </a:clrScheme>
    <a:fontScheme name="Family Calendar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Calendar 2027</dc:title>
  <dc:subject>PptxGenJS Presentation</dc:subject>
  <dc:creator>Jeff Porter</dc:creator>
  <cp:lastModifiedBy>Jeff Porter</cp:lastModifiedBy>
  <cp:revision>1</cp:revision>
  <dcterms:created xsi:type="dcterms:W3CDTF">2026-10-07T16:23:16Z</dcterms:created>
  <dcterms:modified xsi:type="dcterms:W3CDTF">2026-10-07T16:23:16Z</dcterms:modified>
</cp:coreProperties>
</file>