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7560000" cy="10692000"/>
  <p:notesSz cx="10692000" cy="7560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" id="{470c38c3-6637-7e44-86ba-8f3aec4793a6}">
          <p14:sldIdLst>
            <p14:sldId id="256"/>
          </p14:sldIdLst>
        </p14:section>
        <p14:section name="Year at a glance" id="{329bc065-c70e-4279-1431-b5f15007d3e4}">
          <p14:sldIdLst>
            <p14:sldId id="257"/>
          </p14:sldIdLst>
        </p14:section>
        <p14:section name="Months" id="{08735014-0a48-0fa8-d290-0a7a68a3ba09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cov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pic" idx="100" hasCustomPrompt="1"/>
          </p:nvPr>
        </p:nvSpPr>
        <p:spPr>
          <a:xfrm>
            <a:off x="360000" y="360000"/>
            <a:ext cx="6840000" cy="77400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4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14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the picture icon to add your photo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ear at a glanc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month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pic" idx="100" hasCustomPrompt="1"/>
          </p:nvPr>
        </p:nvSpPr>
        <p:spPr>
          <a:xfrm>
            <a:off x="360000" y="360000"/>
            <a:ext cx="6840000" cy="50400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4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14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the picture icon to add your photo</a:t>
            </a:r>
            <a:endParaRPr lang="en-US" sz="14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background"/>
          <p:cNvSpPr/>
          <p:nvPr/>
        </p:nvSpPr>
        <p:spPr>
          <a:xfrm>
            <a:off x="360000" y="360000"/>
            <a:ext cx="6840000" cy="7740000"/>
          </a:xfrm>
          <a:prstGeom prst="rect">
            <a:avLst/>
          </a:prstGeom>
          <a:solidFill>
            <a:srgbClr val="EFECE7"/>
          </a:solidFill>
          <a:ln w="12700">
            <a:solidFill>
              <a:srgbClr val="EFECE7"/>
            </a:solidFill>
            <a:prstDash val="solid"/>
          </a:ln>
        </p:spPr>
      </p:sp>
      <p:sp>
        <p:nvSpPr>
          <p:cNvPr id="3" name="Text 0"/>
          <p:cNvSpPr/>
          <p:nvPr>
            <p:ph type="pic" idx="100" hasCustomPrompt="1"/>
          </p:nvPr>
        </p:nvSpPr>
        <p:spPr>
          <a:xfrm>
            <a:off x="360000" y="360000"/>
            <a:ext cx="6840000" cy="7740000"/>
          </a:xfrm>
          <a:prstGeom prst="rect">
            <a:avLst/>
          </a:prstGeom>
          <a:noFill/>
          <a:ln/>
        </p:spPr>
        <p:txBody>
          <a:bodyPr wrap="square" lIns="177800" tIns="177800" rIns="177800" bIns="177800" rtlCol="0" anchor="b"/>
          <a:lstStyle/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4" name="Year"/>
          <p:cNvSpPr txBox="1"/>
          <p:nvPr/>
        </p:nvSpPr>
        <p:spPr>
          <a:xfrm>
            <a:off x="360000" y="8316000"/>
            <a:ext cx="68400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6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</a:t>
            </a:r>
            <a:endParaRPr lang="en-US" sz="6600" dirty="0"/>
          </a:p>
        </p:txBody>
      </p:sp>
      <p:sp>
        <p:nvSpPr>
          <p:cNvPr id="5" name="Calendar name"/>
          <p:cNvSpPr txBox="1"/>
          <p:nvPr/>
        </p:nvSpPr>
        <p:spPr>
          <a:xfrm>
            <a:off x="360000" y="9288000"/>
            <a:ext cx="68400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Family Calendar</a:t>
            </a:r>
            <a:endParaRPr lang="en-US" sz="2200" dirty="0"/>
          </a:p>
        </p:txBody>
      </p:sp>
      <p:sp>
        <p:nvSpPr>
          <p:cNvPr id="6" name="January dot"/>
          <p:cNvSpPr/>
          <p:nvPr/>
        </p:nvSpPr>
        <p:spPr>
          <a:xfrm>
            <a:off x="2106000" y="9936000"/>
            <a:ext cx="180000" cy="180000"/>
          </a:xfrm>
          <a:prstGeom prst="ellipse">
            <a:avLst/>
          </a:prstGeom>
          <a:solidFill>
            <a:srgbClr val="2F5F98"/>
          </a:solidFill>
          <a:ln w="12700">
            <a:solidFill>
              <a:srgbClr val="2F5F98"/>
            </a:solidFill>
            <a:prstDash val="solid"/>
          </a:ln>
        </p:spPr>
      </p:sp>
      <p:sp>
        <p:nvSpPr>
          <p:cNvPr id="7" name="February dot"/>
          <p:cNvSpPr/>
          <p:nvPr/>
        </p:nvSpPr>
        <p:spPr>
          <a:xfrm>
            <a:off x="2394000" y="9936000"/>
            <a:ext cx="180000" cy="180000"/>
          </a:xfrm>
          <a:prstGeom prst="ellipse">
            <a:avLst/>
          </a:prstGeom>
          <a:solidFill>
            <a:srgbClr val="B83B62"/>
          </a:solidFill>
          <a:ln w="12700">
            <a:solidFill>
              <a:srgbClr val="B83B62"/>
            </a:solidFill>
            <a:prstDash val="solid"/>
          </a:ln>
        </p:spPr>
      </p:sp>
      <p:sp>
        <p:nvSpPr>
          <p:cNvPr id="8" name="March dot"/>
          <p:cNvSpPr/>
          <p:nvPr/>
        </p:nvSpPr>
        <p:spPr>
          <a:xfrm>
            <a:off x="2682000" y="9936000"/>
            <a:ext cx="180000" cy="180000"/>
          </a:xfrm>
          <a:prstGeom prst="ellipse">
            <a:avLst/>
          </a:prstGeom>
          <a:solidFill>
            <a:srgbClr val="3E8A5C"/>
          </a:solidFill>
          <a:ln w="12700">
            <a:solidFill>
              <a:srgbClr val="3E8A5C"/>
            </a:solidFill>
            <a:prstDash val="solid"/>
          </a:ln>
        </p:spPr>
      </p:sp>
      <p:sp>
        <p:nvSpPr>
          <p:cNvPr id="9" name="April dot"/>
          <p:cNvSpPr/>
          <p:nvPr/>
        </p:nvSpPr>
        <p:spPr>
          <a:xfrm>
            <a:off x="2970000" y="9936000"/>
            <a:ext cx="180000" cy="180000"/>
          </a:xfrm>
          <a:prstGeom prst="ellipse">
            <a:avLst/>
          </a:prstGeom>
          <a:solidFill>
            <a:srgbClr val="6B55A8"/>
          </a:solidFill>
          <a:ln w="12700">
            <a:solidFill>
              <a:srgbClr val="6B55A8"/>
            </a:solidFill>
            <a:prstDash val="solid"/>
          </a:ln>
        </p:spPr>
      </p:sp>
      <p:sp>
        <p:nvSpPr>
          <p:cNvPr id="10" name="May dot"/>
          <p:cNvSpPr/>
          <p:nvPr/>
        </p:nvSpPr>
        <p:spPr>
          <a:xfrm>
            <a:off x="3258000" y="9936000"/>
            <a:ext cx="180000" cy="180000"/>
          </a:xfrm>
          <a:prstGeom prst="ellipse">
            <a:avLst/>
          </a:prstGeom>
          <a:solidFill>
            <a:srgbClr val="24897D"/>
          </a:solidFill>
          <a:ln w="12700">
            <a:solidFill>
              <a:srgbClr val="24897D"/>
            </a:solidFill>
            <a:prstDash val="solid"/>
          </a:ln>
        </p:spPr>
      </p:sp>
      <p:sp>
        <p:nvSpPr>
          <p:cNvPr id="11" name="June dot"/>
          <p:cNvSpPr/>
          <p:nvPr/>
        </p:nvSpPr>
        <p:spPr>
          <a:xfrm>
            <a:off x="3546000" y="9936000"/>
            <a:ext cx="180000" cy="180000"/>
          </a:xfrm>
          <a:prstGeom prst="ellipse">
            <a:avLst/>
          </a:prstGeom>
          <a:solidFill>
            <a:srgbClr val="D27417"/>
          </a:solidFill>
          <a:ln w="12700">
            <a:solidFill>
              <a:srgbClr val="D27417"/>
            </a:solidFill>
            <a:prstDash val="solid"/>
          </a:ln>
        </p:spPr>
      </p:sp>
      <p:sp>
        <p:nvSpPr>
          <p:cNvPr id="12" name="July dot"/>
          <p:cNvSpPr/>
          <p:nvPr/>
        </p:nvSpPr>
        <p:spPr>
          <a:xfrm>
            <a:off x="3834000" y="9936000"/>
            <a:ext cx="180000" cy="180000"/>
          </a:xfrm>
          <a:prstGeom prst="ellipse">
            <a:avLst/>
          </a:prstGeom>
          <a:solidFill>
            <a:srgbClr val="C9433F"/>
          </a:solidFill>
          <a:ln w="12700">
            <a:solidFill>
              <a:srgbClr val="C9433F"/>
            </a:solidFill>
            <a:prstDash val="solid"/>
          </a:ln>
        </p:spPr>
      </p:sp>
      <p:sp>
        <p:nvSpPr>
          <p:cNvPr id="13" name="August dot"/>
          <p:cNvSpPr/>
          <p:nvPr/>
        </p:nvSpPr>
        <p:spPr>
          <a:xfrm>
            <a:off x="4122000" y="9936000"/>
            <a:ext cx="180000" cy="180000"/>
          </a:xfrm>
          <a:prstGeom prst="ellipse">
            <a:avLst/>
          </a:prstGeom>
          <a:solidFill>
            <a:srgbClr val="B7861A"/>
          </a:solidFill>
          <a:ln w="12700">
            <a:solidFill>
              <a:srgbClr val="B7861A"/>
            </a:solidFill>
            <a:prstDash val="solid"/>
          </a:ln>
        </p:spPr>
      </p:sp>
      <p:sp>
        <p:nvSpPr>
          <p:cNvPr id="14" name="September dot"/>
          <p:cNvSpPr/>
          <p:nvPr/>
        </p:nvSpPr>
        <p:spPr>
          <a:xfrm>
            <a:off x="4410000" y="9936000"/>
            <a:ext cx="180000" cy="180000"/>
          </a:xfrm>
          <a:prstGeom prst="ellipse">
            <a:avLst/>
          </a:prstGeom>
          <a:solidFill>
            <a:srgbClr val="8A5A36"/>
          </a:solidFill>
          <a:ln w="12700">
            <a:solidFill>
              <a:srgbClr val="8A5A36"/>
            </a:solidFill>
            <a:prstDash val="solid"/>
          </a:ln>
        </p:spPr>
      </p:sp>
      <p:sp>
        <p:nvSpPr>
          <p:cNvPr id="15" name="October dot"/>
          <p:cNvSpPr/>
          <p:nvPr/>
        </p:nvSpPr>
        <p:spPr>
          <a:xfrm>
            <a:off x="4698000" y="9936000"/>
            <a:ext cx="180000" cy="180000"/>
          </a:xfrm>
          <a:prstGeom prst="ellipse">
            <a:avLst/>
          </a:prstGeom>
          <a:solidFill>
            <a:srgbClr val="C35A16"/>
          </a:solidFill>
          <a:ln w="12700">
            <a:solidFill>
              <a:srgbClr val="C35A16"/>
            </a:solidFill>
            <a:prstDash val="solid"/>
          </a:ln>
        </p:spPr>
      </p:sp>
      <p:sp>
        <p:nvSpPr>
          <p:cNvPr id="16" name="November dot"/>
          <p:cNvSpPr/>
          <p:nvPr/>
        </p:nvSpPr>
        <p:spPr>
          <a:xfrm>
            <a:off x="4986000" y="9936000"/>
            <a:ext cx="180000" cy="180000"/>
          </a:xfrm>
          <a:prstGeom prst="ellipse">
            <a:avLst/>
          </a:prstGeom>
          <a:solidFill>
            <a:srgbClr val="5E4E8C"/>
          </a:solidFill>
          <a:ln w="12700">
            <a:solidFill>
              <a:srgbClr val="5E4E8C"/>
            </a:solidFill>
            <a:prstDash val="solid"/>
          </a:ln>
        </p:spPr>
      </p:sp>
      <p:sp>
        <p:nvSpPr>
          <p:cNvPr id="17" name="December dot"/>
          <p:cNvSpPr/>
          <p:nvPr/>
        </p:nvSpPr>
        <p:spPr>
          <a:xfrm>
            <a:off x="5274000" y="9936000"/>
            <a:ext cx="180000" cy="180000"/>
          </a:xfrm>
          <a:prstGeom prst="ellipse">
            <a:avLst/>
          </a:prstGeom>
          <a:solidFill>
            <a:srgbClr val="2A6E46"/>
          </a:solidFill>
          <a:ln w="12700">
            <a:solidFill>
              <a:srgbClr val="2A6E4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360000" y="324000"/>
            <a:ext cx="68400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 </a:t>
            </a:r>
            <a:pPr indent="0" marL="0">
              <a:buNone/>
            </a:pPr>
            <a:r>
              <a:rPr lang="en-US" sz="2800" dirty="0">
                <a:solidFill>
                  <a:srgbClr val="8A84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a glance</a:t>
            </a:r>
            <a:endParaRPr lang="en-US" sz="2800" dirty="0"/>
          </a:p>
        </p:txBody>
      </p:sp>
      <p:sp>
        <p:nvSpPr>
          <p:cNvPr id="3" name="Subtitle"/>
          <p:cNvSpPr txBox="1"/>
          <p:nvPr/>
        </p:nvSpPr>
        <p:spPr>
          <a:xfrm>
            <a:off x="360000" y="792000"/>
            <a:ext cx="684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Weeks start on Monday  ·  bank holidays shown in colour</a:t>
            </a:r>
            <a:endParaRPr lang="en-US" sz="900" dirty="0"/>
          </a:p>
        </p:txBody>
      </p:sp>
      <p:graphicFrame>
        <p:nvGraphicFramePr>
          <p:cNvPr id="3" name="January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0000" y="1116000"/>
          <a:ext cx="2016000" cy="914400"/>
        </p:xfrm>
        <a:graphic>
          <a:graphicData uri="http://schemas.openxmlformats.org/drawingml/2006/table">
            <a:tbl>
              <a:tblPr/>
              <a:tblGrid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</a:tblGrid>
              <a:tr h="234000">
                <a:tc gridSpan="7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F5F9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January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584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2F5F9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February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772000" y="1116000"/>
          <a:ext cx="2016000" cy="914400"/>
        </p:xfrm>
        <a:graphic>
          <a:graphicData uri="http://schemas.openxmlformats.org/drawingml/2006/table">
            <a:tbl>
              <a:tblPr/>
              <a:tblGrid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</a:tblGrid>
              <a:tr h="234000">
                <a:tc gridSpan="7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B83B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February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584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March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184000" y="1116000"/>
          <a:ext cx="2016000" cy="914400"/>
        </p:xfrm>
        <a:graphic>
          <a:graphicData uri="http://schemas.openxmlformats.org/drawingml/2006/table">
            <a:tbl>
              <a:tblPr/>
              <a:tblGrid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</a:tblGrid>
              <a:tr h="234000">
                <a:tc gridSpan="7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E8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March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584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3E8A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3E8A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April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0000" y="2610000"/>
          <a:ext cx="2016000" cy="914400"/>
        </p:xfrm>
        <a:graphic>
          <a:graphicData uri="http://schemas.openxmlformats.org/drawingml/2006/table">
            <a:tbl>
              <a:tblPr/>
              <a:tblGrid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</a:tblGrid>
              <a:tr h="234000">
                <a:tc gridSpan="7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6B55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April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584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May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772000" y="2610000"/>
          <a:ext cx="2016000" cy="914400"/>
        </p:xfrm>
        <a:graphic>
          <a:graphicData uri="http://schemas.openxmlformats.org/drawingml/2006/table">
            <a:tbl>
              <a:tblPr/>
              <a:tblGrid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</a:tblGrid>
              <a:tr h="234000">
                <a:tc gridSpan="7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4897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584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24897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24897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June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184000" y="2610000"/>
          <a:ext cx="2016000" cy="914400"/>
        </p:xfrm>
        <a:graphic>
          <a:graphicData uri="http://schemas.openxmlformats.org/drawingml/2006/table">
            <a:tbl>
              <a:tblPr/>
              <a:tblGrid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</a:tblGrid>
              <a:tr h="234000">
                <a:tc gridSpan="7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D274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June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584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July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0000" y="4104000"/>
          <a:ext cx="2016000" cy="914400"/>
        </p:xfrm>
        <a:graphic>
          <a:graphicData uri="http://schemas.openxmlformats.org/drawingml/2006/table">
            <a:tbl>
              <a:tblPr/>
              <a:tblGrid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</a:tblGrid>
              <a:tr h="234000">
                <a:tc gridSpan="7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94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July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584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August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772000" y="4104000"/>
          <a:ext cx="2016000" cy="914400"/>
        </p:xfrm>
        <a:graphic>
          <a:graphicData uri="http://schemas.openxmlformats.org/drawingml/2006/table">
            <a:tbl>
              <a:tblPr/>
              <a:tblGrid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</a:tblGrid>
              <a:tr h="234000">
                <a:tc gridSpan="7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B786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August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584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B786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9" name="September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184000" y="4104000"/>
          <a:ext cx="2016000" cy="914400"/>
        </p:xfrm>
        <a:graphic>
          <a:graphicData uri="http://schemas.openxmlformats.org/drawingml/2006/table">
            <a:tbl>
              <a:tblPr/>
              <a:tblGrid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</a:tblGrid>
              <a:tr h="234000">
                <a:tc gridSpan="7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8A5A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September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584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1" name="October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0000" y="5598000"/>
          <a:ext cx="2016000" cy="914400"/>
        </p:xfrm>
        <a:graphic>
          <a:graphicData uri="http://schemas.openxmlformats.org/drawingml/2006/table">
            <a:tbl>
              <a:tblPr/>
              <a:tblGrid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</a:tblGrid>
              <a:tr h="234000">
                <a:tc gridSpan="7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35A1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October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584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3" name="November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772000" y="5598000"/>
          <a:ext cx="2016000" cy="914400"/>
        </p:xfrm>
        <a:graphic>
          <a:graphicData uri="http://schemas.openxmlformats.org/drawingml/2006/table">
            <a:tbl>
              <a:tblPr/>
              <a:tblGrid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</a:tblGrid>
              <a:tr h="234000">
                <a:tc gridSpan="7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E4E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November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584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5" name="December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184000" y="5598000"/>
          <a:ext cx="2016000" cy="914400"/>
        </p:xfrm>
        <a:graphic>
          <a:graphicData uri="http://schemas.openxmlformats.org/drawingml/2006/table">
            <a:tbl>
              <a:tblPr/>
              <a:tblGrid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</a:tblGrid>
              <a:tr h="234000">
                <a:tc gridSpan="7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A6E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December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584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2A6E4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2A6E4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72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7" name="Bank holidays list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0000" y="7164000"/>
          <a:ext cx="3276000" cy="914400"/>
        </p:xfrm>
        <a:graphic>
          <a:graphicData uri="http://schemas.openxmlformats.org/drawingml/2006/table">
            <a:tbl>
              <a:tblPr/>
              <a:tblGrid>
                <a:gridCol w="864000"/>
                <a:gridCol w="2412000"/>
              </a:tblGrid>
              <a:tr h="234000">
                <a:tc gridSpan="2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spc="60" kern="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BANK HOLIDAYS (ENGLAND &amp; WALES)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2B2A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</a:tr>
              <a:tr h="16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2F5F9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 1 Jan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 Year’s Day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3E8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 26 Mar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Good Friday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3E8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 29 Mar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Easter Monday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24897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 3 May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Early May bank holiday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24897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 31 May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Spring bank holiday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B786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 30 Aug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Summer bank holiday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2A6E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 27 Dec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Bank holiday (Christmas)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2A6E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Tue 28 Dec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Bank holiday (Boxing Day)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9" name="Other dates list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924000" y="7164000"/>
          <a:ext cx="3276000" cy="914400"/>
        </p:xfrm>
        <a:graphic>
          <a:graphicData uri="http://schemas.openxmlformats.org/drawingml/2006/table">
            <a:tbl>
              <a:tblPr/>
              <a:tblGrid>
                <a:gridCol w="864000"/>
                <a:gridCol w="2412000"/>
              </a:tblGrid>
              <a:tr h="234000">
                <a:tc gridSpan="2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spc="60" kern="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OTHER DATES FOR THE FAMILY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2B2A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</a:tr>
              <a:tr h="16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B83B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Tue 9 Feb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Pancake Day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B83B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 14 Feb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Valentine’s Day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3E8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 1 Mar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 David’s Day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3E8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 7 Mar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Mother’s Day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3E8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Wed 17 Mar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 Patrick’s Day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3E8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 28 Mar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Easter Sunday, Clocks go forward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6B55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 23 Apr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 George’s Day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D274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 20 Jun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Father’s Day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C35A1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 31 Oct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Halloween, Clocks go back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5E4E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 5 Nov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Bonfire Night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5E4E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 14 Nov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Remembrance Sunday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5E4E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Tue 30 Nov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 Andrew’s Day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2A6E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 24 Dec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Christmas Eve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2A6E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Sat 25 Dec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Christmas Day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2A6E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 26 Dec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Boxing Day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2A6E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 31 Dec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 Year’s Eve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background"/>
          <p:cNvSpPr/>
          <p:nvPr/>
        </p:nvSpPr>
        <p:spPr>
          <a:xfrm>
            <a:off x="360000" y="360000"/>
            <a:ext cx="6840000" cy="5040000"/>
          </a:xfrm>
          <a:prstGeom prst="rect">
            <a:avLst/>
          </a:prstGeom>
          <a:solidFill>
            <a:srgbClr val="EAEFF5"/>
          </a:solidFill>
          <a:ln w="12700">
            <a:solidFill>
              <a:srgbClr val="EAEFF5"/>
            </a:solidFill>
            <a:prstDash val="solid"/>
          </a:ln>
        </p:spPr>
      </p:sp>
      <p:sp>
        <p:nvSpPr>
          <p:cNvPr id="3" name="Text 0"/>
          <p:cNvSpPr/>
          <p:nvPr>
            <p:ph type="pic" idx="100" hasCustomPrompt="1"/>
          </p:nvPr>
        </p:nvSpPr>
        <p:spPr>
          <a:xfrm>
            <a:off x="360000" y="360000"/>
            <a:ext cx="6840000" cy="5040000"/>
          </a:xfrm>
          <a:prstGeom prst="rect">
            <a:avLst/>
          </a:prstGeom>
          <a:noFill/>
          <a:ln/>
        </p:spPr>
        <p:txBody>
          <a:bodyPr wrap="square" lIns="177800" tIns="177800" rIns="177800" bIns="177800" rtlCol="0" anchor="b"/>
          <a:lstStyle/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4" name="Month band"/>
          <p:cNvSpPr/>
          <p:nvPr/>
        </p:nvSpPr>
        <p:spPr>
          <a:xfrm>
            <a:off x="360000" y="5544000"/>
            <a:ext cx="6840000" cy="468000"/>
          </a:xfrm>
          <a:prstGeom prst="roundRect">
            <a:avLst>
              <a:gd name="adj" fmla="val 19231"/>
            </a:avLst>
          </a:prstGeom>
          <a:solidFill>
            <a:srgbClr val="2F5F98"/>
          </a:solidFill>
          <a:ln w="12700">
            <a:solidFill>
              <a:srgbClr val="2F5F98"/>
            </a:solidFill>
            <a:prstDash val="solid"/>
          </a:ln>
        </p:spPr>
      </p:sp>
      <p:pic>
        <p:nvPicPr>
          <p:cNvPr id="5" name="Month icon" descr="Januar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000" y="5616000"/>
            <a:ext cx="324000" cy="324000"/>
          </a:xfrm>
          <a:prstGeom prst="rect">
            <a:avLst/>
          </a:prstGeom>
        </p:spPr>
      </p:pic>
      <p:sp>
        <p:nvSpPr>
          <p:cNvPr id="6" name="Month title"/>
          <p:cNvSpPr txBox="1"/>
          <p:nvPr/>
        </p:nvSpPr>
        <p:spPr>
          <a:xfrm>
            <a:off x="936000" y="5544000"/>
            <a:ext cx="54000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January</a:t>
            </a:r>
            <a:pPr indent="0" marL="0">
              <a:buNone/>
            </a:pPr>
            <a:r>
              <a:rPr lang="en-US" sz="2400" dirty="0">
                <a:solidFill>
                  <a:srgbClr val="DAE2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2400" dirty="0"/>
          </a:p>
        </p:txBody>
      </p:sp>
      <p:sp>
        <p:nvSpPr>
          <p:cNvPr id="7" name="MON heading"/>
          <p:cNvSpPr/>
          <p:nvPr/>
        </p:nvSpPr>
        <p:spPr>
          <a:xfrm>
            <a:off x="360000" y="6102000"/>
            <a:ext cx="977143" cy="216000"/>
          </a:xfrm>
          <a:prstGeom prst="rect">
            <a:avLst/>
          </a:prstGeom>
          <a:solidFill>
            <a:srgbClr val="2F5F98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800" dirty="0"/>
          </a:p>
        </p:txBody>
      </p:sp>
      <p:sp>
        <p:nvSpPr>
          <p:cNvPr id="8" name="TUE heading"/>
          <p:cNvSpPr/>
          <p:nvPr/>
        </p:nvSpPr>
        <p:spPr>
          <a:xfrm>
            <a:off x="1337143" y="6102000"/>
            <a:ext cx="977143" cy="216000"/>
          </a:xfrm>
          <a:prstGeom prst="rect">
            <a:avLst/>
          </a:prstGeom>
          <a:solidFill>
            <a:srgbClr val="2F5F98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800" dirty="0"/>
          </a:p>
        </p:txBody>
      </p:sp>
      <p:sp>
        <p:nvSpPr>
          <p:cNvPr id="9" name="WED heading"/>
          <p:cNvSpPr/>
          <p:nvPr/>
        </p:nvSpPr>
        <p:spPr>
          <a:xfrm>
            <a:off x="2314286" y="6102000"/>
            <a:ext cx="977143" cy="216000"/>
          </a:xfrm>
          <a:prstGeom prst="rect">
            <a:avLst/>
          </a:prstGeom>
          <a:solidFill>
            <a:srgbClr val="2F5F98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800" dirty="0"/>
          </a:p>
        </p:txBody>
      </p:sp>
      <p:sp>
        <p:nvSpPr>
          <p:cNvPr id="10" name="THU heading"/>
          <p:cNvSpPr/>
          <p:nvPr/>
        </p:nvSpPr>
        <p:spPr>
          <a:xfrm>
            <a:off x="3291429" y="6102000"/>
            <a:ext cx="977143" cy="216000"/>
          </a:xfrm>
          <a:prstGeom prst="rect">
            <a:avLst/>
          </a:prstGeom>
          <a:solidFill>
            <a:srgbClr val="2F5F98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800" dirty="0"/>
          </a:p>
        </p:txBody>
      </p:sp>
      <p:sp>
        <p:nvSpPr>
          <p:cNvPr id="11" name="FRI heading"/>
          <p:cNvSpPr/>
          <p:nvPr/>
        </p:nvSpPr>
        <p:spPr>
          <a:xfrm>
            <a:off x="4268571" y="6102000"/>
            <a:ext cx="977143" cy="216000"/>
          </a:xfrm>
          <a:prstGeom prst="rect">
            <a:avLst/>
          </a:prstGeom>
          <a:solidFill>
            <a:srgbClr val="2F5F98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800" dirty="0"/>
          </a:p>
        </p:txBody>
      </p:sp>
      <p:sp>
        <p:nvSpPr>
          <p:cNvPr id="12" name="SAT heading"/>
          <p:cNvSpPr/>
          <p:nvPr/>
        </p:nvSpPr>
        <p:spPr>
          <a:xfrm>
            <a:off x="5245714" y="6102000"/>
            <a:ext cx="977143" cy="216000"/>
          </a:xfrm>
          <a:prstGeom prst="rect">
            <a:avLst/>
          </a:prstGeom>
          <a:solidFill>
            <a:srgbClr val="698CB5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800" dirty="0"/>
          </a:p>
        </p:txBody>
      </p:sp>
      <p:sp>
        <p:nvSpPr>
          <p:cNvPr id="13" name="SUN heading"/>
          <p:cNvSpPr/>
          <p:nvPr/>
        </p:nvSpPr>
        <p:spPr>
          <a:xfrm>
            <a:off x="6222857" y="6102000"/>
            <a:ext cx="977143" cy="216000"/>
          </a:xfrm>
          <a:prstGeom prst="rect">
            <a:avLst/>
          </a:prstGeom>
          <a:solidFill>
            <a:srgbClr val="698CB5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800" dirty="0"/>
          </a:p>
        </p:txBody>
      </p:sp>
      <p:sp>
        <p:nvSpPr>
          <p:cNvPr id="14" name="Blank day"/>
          <p:cNvSpPr/>
          <p:nvPr/>
        </p:nvSpPr>
        <p:spPr>
          <a:xfrm>
            <a:off x="360000" y="63180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15" name="Blank day"/>
          <p:cNvSpPr/>
          <p:nvPr/>
        </p:nvSpPr>
        <p:spPr>
          <a:xfrm>
            <a:off x="1337143" y="63180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16" name="Blank day"/>
          <p:cNvSpPr/>
          <p:nvPr/>
        </p:nvSpPr>
        <p:spPr>
          <a:xfrm>
            <a:off x="2314286" y="63180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17" name="Blank day"/>
          <p:cNvSpPr/>
          <p:nvPr/>
        </p:nvSpPr>
        <p:spPr>
          <a:xfrm>
            <a:off x="3291429" y="63180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18" name="January 1"/>
          <p:cNvSpPr/>
          <p:nvPr/>
        </p:nvSpPr>
        <p:spPr>
          <a:xfrm>
            <a:off x="4268571" y="6318000"/>
            <a:ext cx="977143" cy="759600"/>
          </a:xfrm>
          <a:prstGeom prst="rect">
            <a:avLst/>
          </a:prstGeom>
          <a:solidFill>
            <a:srgbClr val="E4EAF2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F5F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700" b="1" dirty="0">
                <a:solidFill>
                  <a:srgbClr val="2F5F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Year’s Day</a:t>
            </a:r>
            <a:endParaRPr lang="en-US" sz="1300" dirty="0"/>
          </a:p>
        </p:txBody>
      </p:sp>
      <p:sp>
        <p:nvSpPr>
          <p:cNvPr id="19" name="January 2"/>
          <p:cNvSpPr/>
          <p:nvPr/>
        </p:nvSpPr>
        <p:spPr>
          <a:xfrm>
            <a:off x="5245714" y="63180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20" name="January 3"/>
          <p:cNvSpPr/>
          <p:nvPr/>
        </p:nvSpPr>
        <p:spPr>
          <a:xfrm>
            <a:off x="6222857" y="63180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1" name="January 4"/>
          <p:cNvSpPr/>
          <p:nvPr/>
        </p:nvSpPr>
        <p:spPr>
          <a:xfrm>
            <a:off x="360000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January 5"/>
          <p:cNvSpPr/>
          <p:nvPr/>
        </p:nvSpPr>
        <p:spPr>
          <a:xfrm>
            <a:off x="1337143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3" name="January 6"/>
          <p:cNvSpPr/>
          <p:nvPr/>
        </p:nvSpPr>
        <p:spPr>
          <a:xfrm>
            <a:off x="2314286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24" name="January 7"/>
          <p:cNvSpPr/>
          <p:nvPr/>
        </p:nvSpPr>
        <p:spPr>
          <a:xfrm>
            <a:off x="3291429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25" name="January 8"/>
          <p:cNvSpPr/>
          <p:nvPr/>
        </p:nvSpPr>
        <p:spPr>
          <a:xfrm>
            <a:off x="4268571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300" dirty="0"/>
          </a:p>
        </p:txBody>
      </p:sp>
      <p:sp>
        <p:nvSpPr>
          <p:cNvPr id="26" name="January 9"/>
          <p:cNvSpPr/>
          <p:nvPr/>
        </p:nvSpPr>
        <p:spPr>
          <a:xfrm>
            <a:off x="5245714" y="70776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300" dirty="0"/>
          </a:p>
        </p:txBody>
      </p:sp>
      <p:sp>
        <p:nvSpPr>
          <p:cNvPr id="27" name="January 10"/>
          <p:cNvSpPr/>
          <p:nvPr/>
        </p:nvSpPr>
        <p:spPr>
          <a:xfrm>
            <a:off x="6222857" y="70776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300" dirty="0"/>
          </a:p>
        </p:txBody>
      </p:sp>
      <p:sp>
        <p:nvSpPr>
          <p:cNvPr id="28" name="January 11"/>
          <p:cNvSpPr/>
          <p:nvPr/>
        </p:nvSpPr>
        <p:spPr>
          <a:xfrm>
            <a:off x="360000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300" dirty="0"/>
          </a:p>
        </p:txBody>
      </p:sp>
      <p:sp>
        <p:nvSpPr>
          <p:cNvPr id="29" name="January 12"/>
          <p:cNvSpPr/>
          <p:nvPr/>
        </p:nvSpPr>
        <p:spPr>
          <a:xfrm>
            <a:off x="1337143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300" dirty="0"/>
          </a:p>
        </p:txBody>
      </p:sp>
      <p:sp>
        <p:nvSpPr>
          <p:cNvPr id="30" name="January 13"/>
          <p:cNvSpPr/>
          <p:nvPr/>
        </p:nvSpPr>
        <p:spPr>
          <a:xfrm>
            <a:off x="2314286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300" dirty="0"/>
          </a:p>
        </p:txBody>
      </p:sp>
      <p:sp>
        <p:nvSpPr>
          <p:cNvPr id="31" name="January 14"/>
          <p:cNvSpPr/>
          <p:nvPr/>
        </p:nvSpPr>
        <p:spPr>
          <a:xfrm>
            <a:off x="3291429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300" dirty="0"/>
          </a:p>
        </p:txBody>
      </p:sp>
      <p:sp>
        <p:nvSpPr>
          <p:cNvPr id="32" name="January 15"/>
          <p:cNvSpPr/>
          <p:nvPr/>
        </p:nvSpPr>
        <p:spPr>
          <a:xfrm>
            <a:off x="4268571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300" dirty="0"/>
          </a:p>
        </p:txBody>
      </p:sp>
      <p:sp>
        <p:nvSpPr>
          <p:cNvPr id="33" name="January 16"/>
          <p:cNvSpPr/>
          <p:nvPr/>
        </p:nvSpPr>
        <p:spPr>
          <a:xfrm>
            <a:off x="5245714" y="78372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300" dirty="0"/>
          </a:p>
        </p:txBody>
      </p:sp>
      <p:sp>
        <p:nvSpPr>
          <p:cNvPr id="34" name="January 17"/>
          <p:cNvSpPr/>
          <p:nvPr/>
        </p:nvSpPr>
        <p:spPr>
          <a:xfrm>
            <a:off x="6222857" y="78372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300" dirty="0"/>
          </a:p>
        </p:txBody>
      </p:sp>
      <p:sp>
        <p:nvSpPr>
          <p:cNvPr id="35" name="January 18"/>
          <p:cNvSpPr/>
          <p:nvPr/>
        </p:nvSpPr>
        <p:spPr>
          <a:xfrm>
            <a:off x="360000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300" dirty="0"/>
          </a:p>
        </p:txBody>
      </p:sp>
      <p:sp>
        <p:nvSpPr>
          <p:cNvPr id="36" name="January 19"/>
          <p:cNvSpPr/>
          <p:nvPr/>
        </p:nvSpPr>
        <p:spPr>
          <a:xfrm>
            <a:off x="1337143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300" dirty="0"/>
          </a:p>
        </p:txBody>
      </p:sp>
      <p:sp>
        <p:nvSpPr>
          <p:cNvPr id="37" name="January 20"/>
          <p:cNvSpPr/>
          <p:nvPr/>
        </p:nvSpPr>
        <p:spPr>
          <a:xfrm>
            <a:off x="2314286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300" dirty="0"/>
          </a:p>
        </p:txBody>
      </p:sp>
      <p:sp>
        <p:nvSpPr>
          <p:cNvPr id="38" name="January 21"/>
          <p:cNvSpPr/>
          <p:nvPr/>
        </p:nvSpPr>
        <p:spPr>
          <a:xfrm>
            <a:off x="3291429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300" dirty="0"/>
          </a:p>
        </p:txBody>
      </p:sp>
      <p:sp>
        <p:nvSpPr>
          <p:cNvPr id="39" name="January 22"/>
          <p:cNvSpPr/>
          <p:nvPr/>
        </p:nvSpPr>
        <p:spPr>
          <a:xfrm>
            <a:off x="4268571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300" dirty="0"/>
          </a:p>
        </p:txBody>
      </p:sp>
      <p:sp>
        <p:nvSpPr>
          <p:cNvPr id="40" name="January 23"/>
          <p:cNvSpPr/>
          <p:nvPr/>
        </p:nvSpPr>
        <p:spPr>
          <a:xfrm>
            <a:off x="5245714" y="85968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300" dirty="0"/>
          </a:p>
        </p:txBody>
      </p:sp>
      <p:sp>
        <p:nvSpPr>
          <p:cNvPr id="41" name="January 24"/>
          <p:cNvSpPr/>
          <p:nvPr/>
        </p:nvSpPr>
        <p:spPr>
          <a:xfrm>
            <a:off x="6222857" y="85968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300" dirty="0"/>
          </a:p>
        </p:txBody>
      </p:sp>
      <p:sp>
        <p:nvSpPr>
          <p:cNvPr id="42" name="January 25"/>
          <p:cNvSpPr/>
          <p:nvPr/>
        </p:nvSpPr>
        <p:spPr>
          <a:xfrm>
            <a:off x="360000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300" dirty="0"/>
          </a:p>
        </p:txBody>
      </p:sp>
      <p:sp>
        <p:nvSpPr>
          <p:cNvPr id="43" name="January 26"/>
          <p:cNvSpPr/>
          <p:nvPr/>
        </p:nvSpPr>
        <p:spPr>
          <a:xfrm>
            <a:off x="1337143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300" dirty="0"/>
          </a:p>
        </p:txBody>
      </p:sp>
      <p:sp>
        <p:nvSpPr>
          <p:cNvPr id="44" name="January 27"/>
          <p:cNvSpPr/>
          <p:nvPr/>
        </p:nvSpPr>
        <p:spPr>
          <a:xfrm>
            <a:off x="2314286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300" dirty="0"/>
          </a:p>
        </p:txBody>
      </p:sp>
      <p:sp>
        <p:nvSpPr>
          <p:cNvPr id="45" name="January 28"/>
          <p:cNvSpPr/>
          <p:nvPr/>
        </p:nvSpPr>
        <p:spPr>
          <a:xfrm>
            <a:off x="3291429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300" dirty="0"/>
          </a:p>
        </p:txBody>
      </p:sp>
      <p:sp>
        <p:nvSpPr>
          <p:cNvPr id="46" name="January 29"/>
          <p:cNvSpPr/>
          <p:nvPr/>
        </p:nvSpPr>
        <p:spPr>
          <a:xfrm>
            <a:off x="4268571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300" dirty="0"/>
          </a:p>
        </p:txBody>
      </p:sp>
      <p:sp>
        <p:nvSpPr>
          <p:cNvPr id="47" name="January 30"/>
          <p:cNvSpPr/>
          <p:nvPr/>
        </p:nvSpPr>
        <p:spPr>
          <a:xfrm>
            <a:off x="5245714" y="93564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300" dirty="0"/>
          </a:p>
        </p:txBody>
      </p:sp>
      <p:sp>
        <p:nvSpPr>
          <p:cNvPr id="48" name="January 31"/>
          <p:cNvSpPr/>
          <p:nvPr/>
        </p:nvSpPr>
        <p:spPr>
          <a:xfrm>
            <a:off x="6222857" y="93564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background"/>
          <p:cNvSpPr/>
          <p:nvPr/>
        </p:nvSpPr>
        <p:spPr>
          <a:xfrm>
            <a:off x="360000" y="360000"/>
            <a:ext cx="6840000" cy="5040000"/>
          </a:xfrm>
          <a:prstGeom prst="rect">
            <a:avLst/>
          </a:prstGeom>
          <a:solidFill>
            <a:srgbClr val="F8EBEF"/>
          </a:solidFill>
          <a:ln w="12700">
            <a:solidFill>
              <a:srgbClr val="F8EBEF"/>
            </a:solidFill>
            <a:prstDash val="solid"/>
          </a:ln>
        </p:spPr>
      </p:sp>
      <p:sp>
        <p:nvSpPr>
          <p:cNvPr id="3" name="Text 0"/>
          <p:cNvSpPr/>
          <p:nvPr>
            <p:ph type="pic" idx="100" hasCustomPrompt="1"/>
          </p:nvPr>
        </p:nvSpPr>
        <p:spPr>
          <a:xfrm>
            <a:off x="360000" y="360000"/>
            <a:ext cx="6840000" cy="5040000"/>
          </a:xfrm>
          <a:prstGeom prst="rect">
            <a:avLst/>
          </a:prstGeom>
          <a:noFill/>
          <a:ln/>
        </p:spPr>
        <p:txBody>
          <a:bodyPr wrap="square" lIns="177800" tIns="177800" rIns="177800" bIns="177800" rtlCol="0" anchor="b"/>
          <a:lstStyle/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4" name="Month band"/>
          <p:cNvSpPr/>
          <p:nvPr/>
        </p:nvSpPr>
        <p:spPr>
          <a:xfrm>
            <a:off x="360000" y="5544000"/>
            <a:ext cx="6840000" cy="468000"/>
          </a:xfrm>
          <a:prstGeom prst="roundRect">
            <a:avLst>
              <a:gd name="adj" fmla="val 19231"/>
            </a:avLst>
          </a:prstGeom>
          <a:solidFill>
            <a:srgbClr val="B83B62"/>
          </a:solidFill>
          <a:ln w="12700">
            <a:solidFill>
              <a:srgbClr val="B83B62"/>
            </a:solidFill>
            <a:prstDash val="solid"/>
          </a:ln>
        </p:spPr>
      </p:sp>
      <p:pic>
        <p:nvPicPr>
          <p:cNvPr id="5" name="Month icon" descr="Februar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000" y="5616000"/>
            <a:ext cx="324000" cy="324000"/>
          </a:xfrm>
          <a:prstGeom prst="rect">
            <a:avLst/>
          </a:prstGeom>
        </p:spPr>
      </p:pic>
      <p:sp>
        <p:nvSpPr>
          <p:cNvPr id="6" name="Month title"/>
          <p:cNvSpPr txBox="1"/>
          <p:nvPr/>
        </p:nvSpPr>
        <p:spPr>
          <a:xfrm>
            <a:off x="936000" y="5544000"/>
            <a:ext cx="54000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February</a:t>
            </a:r>
            <a:pPr indent="0" marL="0">
              <a:buNone/>
            </a:pPr>
            <a:r>
              <a:rPr lang="en-US" sz="2400" dirty="0">
                <a:solidFill>
                  <a:srgbClr val="F2DC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2400" dirty="0"/>
          </a:p>
        </p:txBody>
      </p:sp>
      <p:sp>
        <p:nvSpPr>
          <p:cNvPr id="7" name="MON heading"/>
          <p:cNvSpPr/>
          <p:nvPr/>
        </p:nvSpPr>
        <p:spPr>
          <a:xfrm>
            <a:off x="360000" y="6102000"/>
            <a:ext cx="977143" cy="216000"/>
          </a:xfrm>
          <a:prstGeom prst="rect">
            <a:avLst/>
          </a:prstGeom>
          <a:solidFill>
            <a:srgbClr val="B83B62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800" dirty="0"/>
          </a:p>
        </p:txBody>
      </p:sp>
      <p:sp>
        <p:nvSpPr>
          <p:cNvPr id="8" name="TUE heading"/>
          <p:cNvSpPr/>
          <p:nvPr/>
        </p:nvSpPr>
        <p:spPr>
          <a:xfrm>
            <a:off x="1337143" y="6102000"/>
            <a:ext cx="977143" cy="216000"/>
          </a:xfrm>
          <a:prstGeom prst="rect">
            <a:avLst/>
          </a:prstGeom>
          <a:solidFill>
            <a:srgbClr val="B83B62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800" dirty="0"/>
          </a:p>
        </p:txBody>
      </p:sp>
      <p:sp>
        <p:nvSpPr>
          <p:cNvPr id="9" name="WED heading"/>
          <p:cNvSpPr/>
          <p:nvPr/>
        </p:nvSpPr>
        <p:spPr>
          <a:xfrm>
            <a:off x="2314286" y="6102000"/>
            <a:ext cx="977143" cy="216000"/>
          </a:xfrm>
          <a:prstGeom prst="rect">
            <a:avLst/>
          </a:prstGeom>
          <a:solidFill>
            <a:srgbClr val="B83B62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800" dirty="0"/>
          </a:p>
        </p:txBody>
      </p:sp>
      <p:sp>
        <p:nvSpPr>
          <p:cNvPr id="10" name="THU heading"/>
          <p:cNvSpPr/>
          <p:nvPr/>
        </p:nvSpPr>
        <p:spPr>
          <a:xfrm>
            <a:off x="3291429" y="6102000"/>
            <a:ext cx="977143" cy="216000"/>
          </a:xfrm>
          <a:prstGeom prst="rect">
            <a:avLst/>
          </a:prstGeom>
          <a:solidFill>
            <a:srgbClr val="B83B62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800" dirty="0"/>
          </a:p>
        </p:txBody>
      </p:sp>
      <p:sp>
        <p:nvSpPr>
          <p:cNvPr id="11" name="FRI heading"/>
          <p:cNvSpPr/>
          <p:nvPr/>
        </p:nvSpPr>
        <p:spPr>
          <a:xfrm>
            <a:off x="4268571" y="6102000"/>
            <a:ext cx="977143" cy="216000"/>
          </a:xfrm>
          <a:prstGeom prst="rect">
            <a:avLst/>
          </a:prstGeom>
          <a:solidFill>
            <a:srgbClr val="B83B62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800" dirty="0"/>
          </a:p>
        </p:txBody>
      </p:sp>
      <p:sp>
        <p:nvSpPr>
          <p:cNvPr id="12" name="SAT heading"/>
          <p:cNvSpPr/>
          <p:nvPr/>
        </p:nvSpPr>
        <p:spPr>
          <a:xfrm>
            <a:off x="5245714" y="6102000"/>
            <a:ext cx="977143" cy="216000"/>
          </a:xfrm>
          <a:prstGeom prst="rect">
            <a:avLst/>
          </a:prstGeom>
          <a:solidFill>
            <a:srgbClr val="CC728E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800" dirty="0"/>
          </a:p>
        </p:txBody>
      </p:sp>
      <p:sp>
        <p:nvSpPr>
          <p:cNvPr id="13" name="SUN heading"/>
          <p:cNvSpPr/>
          <p:nvPr/>
        </p:nvSpPr>
        <p:spPr>
          <a:xfrm>
            <a:off x="6222857" y="6102000"/>
            <a:ext cx="977143" cy="216000"/>
          </a:xfrm>
          <a:prstGeom prst="rect">
            <a:avLst/>
          </a:prstGeom>
          <a:solidFill>
            <a:srgbClr val="CC728E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800" dirty="0"/>
          </a:p>
        </p:txBody>
      </p:sp>
      <p:sp>
        <p:nvSpPr>
          <p:cNvPr id="14" name="February 1"/>
          <p:cNvSpPr/>
          <p:nvPr/>
        </p:nvSpPr>
        <p:spPr>
          <a:xfrm>
            <a:off x="360000" y="6318000"/>
            <a:ext cx="977143" cy="949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5" name="February 2"/>
          <p:cNvSpPr/>
          <p:nvPr/>
        </p:nvSpPr>
        <p:spPr>
          <a:xfrm>
            <a:off x="1337143" y="6318000"/>
            <a:ext cx="977143" cy="949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6" name="February 3"/>
          <p:cNvSpPr/>
          <p:nvPr/>
        </p:nvSpPr>
        <p:spPr>
          <a:xfrm>
            <a:off x="2314286" y="6318000"/>
            <a:ext cx="977143" cy="949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February 4"/>
          <p:cNvSpPr/>
          <p:nvPr/>
        </p:nvSpPr>
        <p:spPr>
          <a:xfrm>
            <a:off x="3291429" y="6318000"/>
            <a:ext cx="977143" cy="949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February 5"/>
          <p:cNvSpPr/>
          <p:nvPr/>
        </p:nvSpPr>
        <p:spPr>
          <a:xfrm>
            <a:off x="4268571" y="6318000"/>
            <a:ext cx="977143" cy="949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9" name="February 6"/>
          <p:cNvSpPr/>
          <p:nvPr/>
        </p:nvSpPr>
        <p:spPr>
          <a:xfrm>
            <a:off x="5245714" y="6318000"/>
            <a:ext cx="977143" cy="9495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20" name="February 7"/>
          <p:cNvSpPr/>
          <p:nvPr/>
        </p:nvSpPr>
        <p:spPr>
          <a:xfrm>
            <a:off x="6222857" y="6318000"/>
            <a:ext cx="977143" cy="9495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21" name="February 8"/>
          <p:cNvSpPr/>
          <p:nvPr/>
        </p:nvSpPr>
        <p:spPr>
          <a:xfrm>
            <a:off x="360000" y="7267500"/>
            <a:ext cx="977143" cy="949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300" dirty="0"/>
          </a:p>
        </p:txBody>
      </p:sp>
      <p:sp>
        <p:nvSpPr>
          <p:cNvPr id="22" name="February 9"/>
          <p:cNvSpPr/>
          <p:nvPr/>
        </p:nvSpPr>
        <p:spPr>
          <a:xfrm>
            <a:off x="1337143" y="7267500"/>
            <a:ext cx="977143" cy="949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3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7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Pancake Day</a:t>
            </a:r>
            <a:endParaRPr lang="en-US" sz="1300" dirty="0"/>
          </a:p>
        </p:txBody>
      </p:sp>
      <p:sp>
        <p:nvSpPr>
          <p:cNvPr id="23" name="February 10"/>
          <p:cNvSpPr/>
          <p:nvPr/>
        </p:nvSpPr>
        <p:spPr>
          <a:xfrm>
            <a:off x="2314286" y="7267500"/>
            <a:ext cx="977143" cy="949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300" dirty="0"/>
          </a:p>
        </p:txBody>
      </p:sp>
      <p:sp>
        <p:nvSpPr>
          <p:cNvPr id="24" name="February 11"/>
          <p:cNvSpPr/>
          <p:nvPr/>
        </p:nvSpPr>
        <p:spPr>
          <a:xfrm>
            <a:off x="3291429" y="7267500"/>
            <a:ext cx="977143" cy="949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300" dirty="0"/>
          </a:p>
        </p:txBody>
      </p:sp>
      <p:sp>
        <p:nvSpPr>
          <p:cNvPr id="25" name="February 12"/>
          <p:cNvSpPr/>
          <p:nvPr/>
        </p:nvSpPr>
        <p:spPr>
          <a:xfrm>
            <a:off x="4268571" y="7267500"/>
            <a:ext cx="977143" cy="949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300" dirty="0"/>
          </a:p>
        </p:txBody>
      </p:sp>
      <p:sp>
        <p:nvSpPr>
          <p:cNvPr id="26" name="February 13"/>
          <p:cNvSpPr/>
          <p:nvPr/>
        </p:nvSpPr>
        <p:spPr>
          <a:xfrm>
            <a:off x="5245714" y="7267500"/>
            <a:ext cx="977143" cy="9495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300" dirty="0"/>
          </a:p>
        </p:txBody>
      </p:sp>
      <p:sp>
        <p:nvSpPr>
          <p:cNvPr id="27" name="February 14"/>
          <p:cNvSpPr/>
          <p:nvPr/>
        </p:nvSpPr>
        <p:spPr>
          <a:xfrm>
            <a:off x="6222857" y="7267500"/>
            <a:ext cx="977143" cy="9495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3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7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Valentine’s Day</a:t>
            </a:r>
            <a:endParaRPr lang="en-US" sz="1300" dirty="0"/>
          </a:p>
        </p:txBody>
      </p:sp>
      <p:sp>
        <p:nvSpPr>
          <p:cNvPr id="28" name="February 15"/>
          <p:cNvSpPr/>
          <p:nvPr/>
        </p:nvSpPr>
        <p:spPr>
          <a:xfrm>
            <a:off x="360000" y="8217000"/>
            <a:ext cx="977143" cy="949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300" dirty="0"/>
          </a:p>
        </p:txBody>
      </p:sp>
      <p:sp>
        <p:nvSpPr>
          <p:cNvPr id="29" name="February 16"/>
          <p:cNvSpPr/>
          <p:nvPr/>
        </p:nvSpPr>
        <p:spPr>
          <a:xfrm>
            <a:off x="1337143" y="8217000"/>
            <a:ext cx="977143" cy="949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300" dirty="0"/>
          </a:p>
        </p:txBody>
      </p:sp>
      <p:sp>
        <p:nvSpPr>
          <p:cNvPr id="30" name="February 17"/>
          <p:cNvSpPr/>
          <p:nvPr/>
        </p:nvSpPr>
        <p:spPr>
          <a:xfrm>
            <a:off x="2314286" y="8217000"/>
            <a:ext cx="977143" cy="949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300" dirty="0"/>
          </a:p>
        </p:txBody>
      </p:sp>
      <p:sp>
        <p:nvSpPr>
          <p:cNvPr id="31" name="February 18"/>
          <p:cNvSpPr/>
          <p:nvPr/>
        </p:nvSpPr>
        <p:spPr>
          <a:xfrm>
            <a:off x="3291429" y="8217000"/>
            <a:ext cx="977143" cy="949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300" dirty="0"/>
          </a:p>
        </p:txBody>
      </p:sp>
      <p:sp>
        <p:nvSpPr>
          <p:cNvPr id="32" name="February 19"/>
          <p:cNvSpPr/>
          <p:nvPr/>
        </p:nvSpPr>
        <p:spPr>
          <a:xfrm>
            <a:off x="4268571" y="8217000"/>
            <a:ext cx="977143" cy="949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300" dirty="0"/>
          </a:p>
        </p:txBody>
      </p:sp>
      <p:sp>
        <p:nvSpPr>
          <p:cNvPr id="33" name="February 20"/>
          <p:cNvSpPr/>
          <p:nvPr/>
        </p:nvSpPr>
        <p:spPr>
          <a:xfrm>
            <a:off x="5245714" y="8217000"/>
            <a:ext cx="977143" cy="9495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300" dirty="0"/>
          </a:p>
        </p:txBody>
      </p:sp>
      <p:sp>
        <p:nvSpPr>
          <p:cNvPr id="34" name="February 21"/>
          <p:cNvSpPr/>
          <p:nvPr/>
        </p:nvSpPr>
        <p:spPr>
          <a:xfrm>
            <a:off x="6222857" y="8217000"/>
            <a:ext cx="977143" cy="9495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300" dirty="0"/>
          </a:p>
        </p:txBody>
      </p:sp>
      <p:sp>
        <p:nvSpPr>
          <p:cNvPr id="35" name="February 22"/>
          <p:cNvSpPr/>
          <p:nvPr/>
        </p:nvSpPr>
        <p:spPr>
          <a:xfrm>
            <a:off x="360000" y="9166500"/>
            <a:ext cx="977143" cy="949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300" dirty="0"/>
          </a:p>
        </p:txBody>
      </p:sp>
      <p:sp>
        <p:nvSpPr>
          <p:cNvPr id="36" name="February 23"/>
          <p:cNvSpPr/>
          <p:nvPr/>
        </p:nvSpPr>
        <p:spPr>
          <a:xfrm>
            <a:off x="1337143" y="9166500"/>
            <a:ext cx="977143" cy="949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300" dirty="0"/>
          </a:p>
        </p:txBody>
      </p:sp>
      <p:sp>
        <p:nvSpPr>
          <p:cNvPr id="37" name="February 24"/>
          <p:cNvSpPr/>
          <p:nvPr/>
        </p:nvSpPr>
        <p:spPr>
          <a:xfrm>
            <a:off x="2314286" y="9166500"/>
            <a:ext cx="977143" cy="949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300" dirty="0"/>
          </a:p>
        </p:txBody>
      </p:sp>
      <p:sp>
        <p:nvSpPr>
          <p:cNvPr id="38" name="February 25"/>
          <p:cNvSpPr/>
          <p:nvPr/>
        </p:nvSpPr>
        <p:spPr>
          <a:xfrm>
            <a:off x="3291429" y="9166500"/>
            <a:ext cx="977143" cy="949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300" dirty="0"/>
          </a:p>
        </p:txBody>
      </p:sp>
      <p:sp>
        <p:nvSpPr>
          <p:cNvPr id="39" name="February 26"/>
          <p:cNvSpPr/>
          <p:nvPr/>
        </p:nvSpPr>
        <p:spPr>
          <a:xfrm>
            <a:off x="4268571" y="9166500"/>
            <a:ext cx="977143" cy="949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300" dirty="0"/>
          </a:p>
        </p:txBody>
      </p:sp>
      <p:sp>
        <p:nvSpPr>
          <p:cNvPr id="40" name="February 27"/>
          <p:cNvSpPr/>
          <p:nvPr/>
        </p:nvSpPr>
        <p:spPr>
          <a:xfrm>
            <a:off x="5245714" y="9166500"/>
            <a:ext cx="977143" cy="9495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300" dirty="0"/>
          </a:p>
        </p:txBody>
      </p:sp>
      <p:sp>
        <p:nvSpPr>
          <p:cNvPr id="41" name="February 28"/>
          <p:cNvSpPr/>
          <p:nvPr/>
        </p:nvSpPr>
        <p:spPr>
          <a:xfrm>
            <a:off x="6222857" y="9166500"/>
            <a:ext cx="977143" cy="9495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background"/>
          <p:cNvSpPr/>
          <p:nvPr/>
        </p:nvSpPr>
        <p:spPr>
          <a:xfrm>
            <a:off x="360000" y="360000"/>
            <a:ext cx="6840000" cy="5040000"/>
          </a:xfrm>
          <a:prstGeom prst="rect">
            <a:avLst/>
          </a:prstGeom>
          <a:solidFill>
            <a:srgbClr val="ECF3EF"/>
          </a:solidFill>
          <a:ln w="12700">
            <a:solidFill>
              <a:srgbClr val="ECF3EF"/>
            </a:solidFill>
            <a:prstDash val="solid"/>
          </a:ln>
        </p:spPr>
      </p:sp>
      <p:sp>
        <p:nvSpPr>
          <p:cNvPr id="3" name="Text 0"/>
          <p:cNvSpPr/>
          <p:nvPr>
            <p:ph type="pic" idx="100" hasCustomPrompt="1"/>
          </p:nvPr>
        </p:nvSpPr>
        <p:spPr>
          <a:xfrm>
            <a:off x="360000" y="360000"/>
            <a:ext cx="6840000" cy="5040000"/>
          </a:xfrm>
          <a:prstGeom prst="rect">
            <a:avLst/>
          </a:prstGeom>
          <a:noFill/>
          <a:ln/>
        </p:spPr>
        <p:txBody>
          <a:bodyPr wrap="square" lIns="177800" tIns="177800" rIns="177800" bIns="177800" rtlCol="0" anchor="b"/>
          <a:lstStyle/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4" name="Month band"/>
          <p:cNvSpPr/>
          <p:nvPr/>
        </p:nvSpPr>
        <p:spPr>
          <a:xfrm>
            <a:off x="360000" y="5544000"/>
            <a:ext cx="6840000" cy="468000"/>
          </a:xfrm>
          <a:prstGeom prst="roundRect">
            <a:avLst>
              <a:gd name="adj" fmla="val 19231"/>
            </a:avLst>
          </a:prstGeom>
          <a:solidFill>
            <a:srgbClr val="3E8A5C"/>
          </a:solidFill>
          <a:ln w="12700">
            <a:solidFill>
              <a:srgbClr val="3E8A5C"/>
            </a:solidFill>
            <a:prstDash val="solid"/>
          </a:ln>
        </p:spPr>
      </p:sp>
      <p:pic>
        <p:nvPicPr>
          <p:cNvPr id="5" name="Month icon" descr="March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000" y="5616000"/>
            <a:ext cx="324000" cy="324000"/>
          </a:xfrm>
          <a:prstGeom prst="rect">
            <a:avLst/>
          </a:prstGeom>
        </p:spPr>
      </p:pic>
      <p:sp>
        <p:nvSpPr>
          <p:cNvPr id="6" name="Month title"/>
          <p:cNvSpPr txBox="1"/>
          <p:nvPr/>
        </p:nvSpPr>
        <p:spPr>
          <a:xfrm>
            <a:off x="936000" y="5544000"/>
            <a:ext cx="54000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March</a:t>
            </a:r>
            <a:pPr indent="0" marL="0">
              <a:buNone/>
            </a:pPr>
            <a:r>
              <a:rPr lang="en-US" sz="2400" dirty="0">
                <a:solidFill>
                  <a:srgbClr val="DCEA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2400" dirty="0"/>
          </a:p>
        </p:txBody>
      </p:sp>
      <p:sp>
        <p:nvSpPr>
          <p:cNvPr id="7" name="MON heading"/>
          <p:cNvSpPr/>
          <p:nvPr/>
        </p:nvSpPr>
        <p:spPr>
          <a:xfrm>
            <a:off x="360000" y="6102000"/>
            <a:ext cx="977143" cy="216000"/>
          </a:xfrm>
          <a:prstGeom prst="rect">
            <a:avLst/>
          </a:prstGeom>
          <a:solidFill>
            <a:srgbClr val="3E8A5C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800" dirty="0"/>
          </a:p>
        </p:txBody>
      </p:sp>
      <p:sp>
        <p:nvSpPr>
          <p:cNvPr id="8" name="TUE heading"/>
          <p:cNvSpPr/>
          <p:nvPr/>
        </p:nvSpPr>
        <p:spPr>
          <a:xfrm>
            <a:off x="1337143" y="6102000"/>
            <a:ext cx="977143" cy="216000"/>
          </a:xfrm>
          <a:prstGeom prst="rect">
            <a:avLst/>
          </a:prstGeom>
          <a:solidFill>
            <a:srgbClr val="3E8A5C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800" dirty="0"/>
          </a:p>
        </p:txBody>
      </p:sp>
      <p:sp>
        <p:nvSpPr>
          <p:cNvPr id="9" name="WED heading"/>
          <p:cNvSpPr/>
          <p:nvPr/>
        </p:nvSpPr>
        <p:spPr>
          <a:xfrm>
            <a:off x="2314286" y="6102000"/>
            <a:ext cx="977143" cy="216000"/>
          </a:xfrm>
          <a:prstGeom prst="rect">
            <a:avLst/>
          </a:prstGeom>
          <a:solidFill>
            <a:srgbClr val="3E8A5C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800" dirty="0"/>
          </a:p>
        </p:txBody>
      </p:sp>
      <p:sp>
        <p:nvSpPr>
          <p:cNvPr id="10" name="THU heading"/>
          <p:cNvSpPr/>
          <p:nvPr/>
        </p:nvSpPr>
        <p:spPr>
          <a:xfrm>
            <a:off x="3291429" y="6102000"/>
            <a:ext cx="977143" cy="216000"/>
          </a:xfrm>
          <a:prstGeom prst="rect">
            <a:avLst/>
          </a:prstGeom>
          <a:solidFill>
            <a:srgbClr val="3E8A5C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800" dirty="0"/>
          </a:p>
        </p:txBody>
      </p:sp>
      <p:sp>
        <p:nvSpPr>
          <p:cNvPr id="11" name="FRI heading"/>
          <p:cNvSpPr/>
          <p:nvPr/>
        </p:nvSpPr>
        <p:spPr>
          <a:xfrm>
            <a:off x="4268571" y="6102000"/>
            <a:ext cx="977143" cy="216000"/>
          </a:xfrm>
          <a:prstGeom prst="rect">
            <a:avLst/>
          </a:prstGeom>
          <a:solidFill>
            <a:srgbClr val="3E8A5C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800" dirty="0"/>
          </a:p>
        </p:txBody>
      </p:sp>
      <p:sp>
        <p:nvSpPr>
          <p:cNvPr id="12" name="SAT heading"/>
          <p:cNvSpPr/>
          <p:nvPr/>
        </p:nvSpPr>
        <p:spPr>
          <a:xfrm>
            <a:off x="5245714" y="6102000"/>
            <a:ext cx="977143" cy="216000"/>
          </a:xfrm>
          <a:prstGeom prst="rect">
            <a:avLst/>
          </a:prstGeom>
          <a:solidFill>
            <a:srgbClr val="74AB8A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800" dirty="0"/>
          </a:p>
        </p:txBody>
      </p:sp>
      <p:sp>
        <p:nvSpPr>
          <p:cNvPr id="13" name="SUN heading"/>
          <p:cNvSpPr/>
          <p:nvPr/>
        </p:nvSpPr>
        <p:spPr>
          <a:xfrm>
            <a:off x="6222857" y="6102000"/>
            <a:ext cx="977143" cy="216000"/>
          </a:xfrm>
          <a:prstGeom prst="rect">
            <a:avLst/>
          </a:prstGeom>
          <a:solidFill>
            <a:srgbClr val="74AB8A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800" dirty="0"/>
          </a:p>
        </p:txBody>
      </p:sp>
      <p:sp>
        <p:nvSpPr>
          <p:cNvPr id="14" name="March 1"/>
          <p:cNvSpPr/>
          <p:nvPr/>
        </p:nvSpPr>
        <p:spPr>
          <a:xfrm>
            <a:off x="360000" y="63180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7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 David’s Day</a:t>
            </a:r>
            <a:endParaRPr lang="en-US" sz="1300" dirty="0"/>
          </a:p>
        </p:txBody>
      </p:sp>
      <p:sp>
        <p:nvSpPr>
          <p:cNvPr id="15" name="March 2"/>
          <p:cNvSpPr/>
          <p:nvPr/>
        </p:nvSpPr>
        <p:spPr>
          <a:xfrm>
            <a:off x="1337143" y="63180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6" name="March 3"/>
          <p:cNvSpPr/>
          <p:nvPr/>
        </p:nvSpPr>
        <p:spPr>
          <a:xfrm>
            <a:off x="2314286" y="63180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March 4"/>
          <p:cNvSpPr/>
          <p:nvPr/>
        </p:nvSpPr>
        <p:spPr>
          <a:xfrm>
            <a:off x="3291429" y="63180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March 5"/>
          <p:cNvSpPr/>
          <p:nvPr/>
        </p:nvSpPr>
        <p:spPr>
          <a:xfrm>
            <a:off x="4268571" y="63180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9" name="March 6"/>
          <p:cNvSpPr/>
          <p:nvPr/>
        </p:nvSpPr>
        <p:spPr>
          <a:xfrm>
            <a:off x="5245714" y="63180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20" name="March 7"/>
          <p:cNvSpPr/>
          <p:nvPr/>
        </p:nvSpPr>
        <p:spPr>
          <a:xfrm>
            <a:off x="6222857" y="63180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7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Mother’s Day</a:t>
            </a:r>
            <a:endParaRPr lang="en-US" sz="1300" dirty="0"/>
          </a:p>
        </p:txBody>
      </p:sp>
      <p:sp>
        <p:nvSpPr>
          <p:cNvPr id="21" name="March 8"/>
          <p:cNvSpPr/>
          <p:nvPr/>
        </p:nvSpPr>
        <p:spPr>
          <a:xfrm>
            <a:off x="360000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300" dirty="0"/>
          </a:p>
        </p:txBody>
      </p:sp>
      <p:sp>
        <p:nvSpPr>
          <p:cNvPr id="22" name="March 9"/>
          <p:cNvSpPr/>
          <p:nvPr/>
        </p:nvSpPr>
        <p:spPr>
          <a:xfrm>
            <a:off x="1337143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300" dirty="0"/>
          </a:p>
        </p:txBody>
      </p:sp>
      <p:sp>
        <p:nvSpPr>
          <p:cNvPr id="23" name="March 10"/>
          <p:cNvSpPr/>
          <p:nvPr/>
        </p:nvSpPr>
        <p:spPr>
          <a:xfrm>
            <a:off x="2314286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300" dirty="0"/>
          </a:p>
        </p:txBody>
      </p:sp>
      <p:sp>
        <p:nvSpPr>
          <p:cNvPr id="24" name="March 11"/>
          <p:cNvSpPr/>
          <p:nvPr/>
        </p:nvSpPr>
        <p:spPr>
          <a:xfrm>
            <a:off x="3291429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300" dirty="0"/>
          </a:p>
        </p:txBody>
      </p:sp>
      <p:sp>
        <p:nvSpPr>
          <p:cNvPr id="25" name="March 12"/>
          <p:cNvSpPr/>
          <p:nvPr/>
        </p:nvSpPr>
        <p:spPr>
          <a:xfrm>
            <a:off x="4268571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300" dirty="0"/>
          </a:p>
        </p:txBody>
      </p:sp>
      <p:sp>
        <p:nvSpPr>
          <p:cNvPr id="26" name="March 13"/>
          <p:cNvSpPr/>
          <p:nvPr/>
        </p:nvSpPr>
        <p:spPr>
          <a:xfrm>
            <a:off x="5245714" y="70776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300" dirty="0"/>
          </a:p>
        </p:txBody>
      </p:sp>
      <p:sp>
        <p:nvSpPr>
          <p:cNvPr id="27" name="March 14"/>
          <p:cNvSpPr/>
          <p:nvPr/>
        </p:nvSpPr>
        <p:spPr>
          <a:xfrm>
            <a:off x="6222857" y="70776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300" dirty="0"/>
          </a:p>
        </p:txBody>
      </p:sp>
      <p:sp>
        <p:nvSpPr>
          <p:cNvPr id="28" name="March 15"/>
          <p:cNvSpPr/>
          <p:nvPr/>
        </p:nvSpPr>
        <p:spPr>
          <a:xfrm>
            <a:off x="360000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300" dirty="0"/>
          </a:p>
        </p:txBody>
      </p:sp>
      <p:sp>
        <p:nvSpPr>
          <p:cNvPr id="29" name="March 16"/>
          <p:cNvSpPr/>
          <p:nvPr/>
        </p:nvSpPr>
        <p:spPr>
          <a:xfrm>
            <a:off x="1337143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300" dirty="0"/>
          </a:p>
        </p:txBody>
      </p:sp>
      <p:sp>
        <p:nvSpPr>
          <p:cNvPr id="30" name="March 17"/>
          <p:cNvSpPr/>
          <p:nvPr/>
        </p:nvSpPr>
        <p:spPr>
          <a:xfrm>
            <a:off x="2314286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3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7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 Patrick’s Day</a:t>
            </a:r>
            <a:endParaRPr lang="en-US" sz="1300" dirty="0"/>
          </a:p>
        </p:txBody>
      </p:sp>
      <p:sp>
        <p:nvSpPr>
          <p:cNvPr id="31" name="March 18"/>
          <p:cNvSpPr/>
          <p:nvPr/>
        </p:nvSpPr>
        <p:spPr>
          <a:xfrm>
            <a:off x="3291429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300" dirty="0"/>
          </a:p>
        </p:txBody>
      </p:sp>
      <p:sp>
        <p:nvSpPr>
          <p:cNvPr id="32" name="March 19"/>
          <p:cNvSpPr/>
          <p:nvPr/>
        </p:nvSpPr>
        <p:spPr>
          <a:xfrm>
            <a:off x="4268571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300" dirty="0"/>
          </a:p>
        </p:txBody>
      </p:sp>
      <p:sp>
        <p:nvSpPr>
          <p:cNvPr id="33" name="March 20"/>
          <p:cNvSpPr/>
          <p:nvPr/>
        </p:nvSpPr>
        <p:spPr>
          <a:xfrm>
            <a:off x="5245714" y="78372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300" dirty="0"/>
          </a:p>
        </p:txBody>
      </p:sp>
      <p:sp>
        <p:nvSpPr>
          <p:cNvPr id="34" name="March 21"/>
          <p:cNvSpPr/>
          <p:nvPr/>
        </p:nvSpPr>
        <p:spPr>
          <a:xfrm>
            <a:off x="6222857" y="78372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300" dirty="0"/>
          </a:p>
        </p:txBody>
      </p:sp>
      <p:sp>
        <p:nvSpPr>
          <p:cNvPr id="35" name="March 22"/>
          <p:cNvSpPr/>
          <p:nvPr/>
        </p:nvSpPr>
        <p:spPr>
          <a:xfrm>
            <a:off x="360000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300" dirty="0"/>
          </a:p>
        </p:txBody>
      </p:sp>
      <p:sp>
        <p:nvSpPr>
          <p:cNvPr id="36" name="March 23"/>
          <p:cNvSpPr/>
          <p:nvPr/>
        </p:nvSpPr>
        <p:spPr>
          <a:xfrm>
            <a:off x="1337143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300" dirty="0"/>
          </a:p>
        </p:txBody>
      </p:sp>
      <p:sp>
        <p:nvSpPr>
          <p:cNvPr id="37" name="March 24"/>
          <p:cNvSpPr/>
          <p:nvPr/>
        </p:nvSpPr>
        <p:spPr>
          <a:xfrm>
            <a:off x="2314286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300" dirty="0"/>
          </a:p>
        </p:txBody>
      </p:sp>
      <p:sp>
        <p:nvSpPr>
          <p:cNvPr id="38" name="March 25"/>
          <p:cNvSpPr/>
          <p:nvPr/>
        </p:nvSpPr>
        <p:spPr>
          <a:xfrm>
            <a:off x="3291429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300" dirty="0"/>
          </a:p>
        </p:txBody>
      </p:sp>
      <p:sp>
        <p:nvSpPr>
          <p:cNvPr id="39" name="March 26"/>
          <p:cNvSpPr/>
          <p:nvPr/>
        </p:nvSpPr>
        <p:spPr>
          <a:xfrm>
            <a:off x="4268571" y="8596800"/>
            <a:ext cx="977143" cy="759600"/>
          </a:xfrm>
          <a:prstGeom prst="rect">
            <a:avLst/>
          </a:prstGeom>
          <a:solidFill>
            <a:srgbClr val="E6F0EA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3E8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3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700" b="1" dirty="0">
                <a:solidFill>
                  <a:srgbClr val="3E8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 Friday</a:t>
            </a:r>
            <a:endParaRPr lang="en-US" sz="1300" dirty="0"/>
          </a:p>
        </p:txBody>
      </p:sp>
      <p:sp>
        <p:nvSpPr>
          <p:cNvPr id="40" name="March 27"/>
          <p:cNvSpPr/>
          <p:nvPr/>
        </p:nvSpPr>
        <p:spPr>
          <a:xfrm>
            <a:off x="5245714" y="85968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300" dirty="0"/>
          </a:p>
        </p:txBody>
      </p:sp>
      <p:sp>
        <p:nvSpPr>
          <p:cNvPr id="41" name="March 28"/>
          <p:cNvSpPr/>
          <p:nvPr/>
        </p:nvSpPr>
        <p:spPr>
          <a:xfrm>
            <a:off x="6222857" y="85968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3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7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Easter Sunday</a:t>
            </a:r>
            <a:endParaRPr lang="en-US" sz="13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7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Clocks go forward</a:t>
            </a:r>
            <a:endParaRPr lang="en-US" sz="1300" dirty="0"/>
          </a:p>
        </p:txBody>
      </p:sp>
      <p:sp>
        <p:nvSpPr>
          <p:cNvPr id="42" name="March 29"/>
          <p:cNvSpPr/>
          <p:nvPr/>
        </p:nvSpPr>
        <p:spPr>
          <a:xfrm>
            <a:off x="360000" y="9356400"/>
            <a:ext cx="977143" cy="759600"/>
          </a:xfrm>
          <a:prstGeom prst="rect">
            <a:avLst/>
          </a:prstGeom>
          <a:solidFill>
            <a:srgbClr val="E6F0EA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3E8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3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700" b="1" dirty="0">
                <a:solidFill>
                  <a:srgbClr val="3E8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Easter Monday</a:t>
            </a:r>
            <a:endParaRPr lang="en-US" sz="1300" dirty="0"/>
          </a:p>
        </p:txBody>
      </p:sp>
      <p:sp>
        <p:nvSpPr>
          <p:cNvPr id="43" name="March 30"/>
          <p:cNvSpPr/>
          <p:nvPr/>
        </p:nvSpPr>
        <p:spPr>
          <a:xfrm>
            <a:off x="1337143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300" dirty="0"/>
          </a:p>
        </p:txBody>
      </p:sp>
      <p:sp>
        <p:nvSpPr>
          <p:cNvPr id="44" name="March 31"/>
          <p:cNvSpPr/>
          <p:nvPr/>
        </p:nvSpPr>
        <p:spPr>
          <a:xfrm>
            <a:off x="2314286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300" dirty="0"/>
          </a:p>
        </p:txBody>
      </p:sp>
      <p:sp>
        <p:nvSpPr>
          <p:cNvPr id="45" name="Blank day"/>
          <p:cNvSpPr/>
          <p:nvPr/>
        </p:nvSpPr>
        <p:spPr>
          <a:xfrm>
            <a:off x="3291429" y="93564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46" name="Blank day"/>
          <p:cNvSpPr/>
          <p:nvPr/>
        </p:nvSpPr>
        <p:spPr>
          <a:xfrm>
            <a:off x="4268571" y="93564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47" name="Blank day"/>
          <p:cNvSpPr/>
          <p:nvPr/>
        </p:nvSpPr>
        <p:spPr>
          <a:xfrm>
            <a:off x="5245714" y="93564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48" name="Blank day"/>
          <p:cNvSpPr/>
          <p:nvPr/>
        </p:nvSpPr>
        <p:spPr>
          <a:xfrm>
            <a:off x="6222857" y="93564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background"/>
          <p:cNvSpPr/>
          <p:nvPr/>
        </p:nvSpPr>
        <p:spPr>
          <a:xfrm>
            <a:off x="360000" y="360000"/>
            <a:ext cx="6840000" cy="5040000"/>
          </a:xfrm>
          <a:prstGeom prst="rect">
            <a:avLst/>
          </a:prstGeom>
          <a:solidFill>
            <a:srgbClr val="F0EEF6"/>
          </a:solidFill>
          <a:ln w="12700">
            <a:solidFill>
              <a:srgbClr val="F0EEF6"/>
            </a:solidFill>
            <a:prstDash val="solid"/>
          </a:ln>
        </p:spPr>
      </p:sp>
      <p:sp>
        <p:nvSpPr>
          <p:cNvPr id="3" name="Text 0"/>
          <p:cNvSpPr/>
          <p:nvPr>
            <p:ph type="pic" idx="100" hasCustomPrompt="1"/>
          </p:nvPr>
        </p:nvSpPr>
        <p:spPr>
          <a:xfrm>
            <a:off x="360000" y="360000"/>
            <a:ext cx="6840000" cy="5040000"/>
          </a:xfrm>
          <a:prstGeom prst="rect">
            <a:avLst/>
          </a:prstGeom>
          <a:noFill/>
          <a:ln/>
        </p:spPr>
        <p:txBody>
          <a:bodyPr wrap="square" lIns="177800" tIns="177800" rIns="177800" bIns="177800" rtlCol="0" anchor="b"/>
          <a:lstStyle/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4" name="Month band"/>
          <p:cNvSpPr/>
          <p:nvPr/>
        </p:nvSpPr>
        <p:spPr>
          <a:xfrm>
            <a:off x="360000" y="5544000"/>
            <a:ext cx="6840000" cy="468000"/>
          </a:xfrm>
          <a:prstGeom prst="roundRect">
            <a:avLst>
              <a:gd name="adj" fmla="val 19231"/>
            </a:avLst>
          </a:prstGeom>
          <a:solidFill>
            <a:srgbClr val="6B55A8"/>
          </a:solidFill>
          <a:ln w="12700">
            <a:solidFill>
              <a:srgbClr val="6B55A8"/>
            </a:solidFill>
            <a:prstDash val="solid"/>
          </a:ln>
        </p:spPr>
      </p:sp>
      <p:pic>
        <p:nvPicPr>
          <p:cNvPr id="5" name="Month icon" descr="April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000" y="5616000"/>
            <a:ext cx="324000" cy="324000"/>
          </a:xfrm>
          <a:prstGeom prst="rect">
            <a:avLst/>
          </a:prstGeom>
        </p:spPr>
      </p:pic>
      <p:sp>
        <p:nvSpPr>
          <p:cNvPr id="6" name="Month title"/>
          <p:cNvSpPr txBox="1"/>
          <p:nvPr/>
        </p:nvSpPr>
        <p:spPr>
          <a:xfrm>
            <a:off x="936000" y="5544000"/>
            <a:ext cx="54000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April</a:t>
            </a:r>
            <a:pPr indent="0" marL="0">
              <a:buNone/>
            </a:pPr>
            <a:r>
              <a:rPr lang="en-US" sz="2400" dirty="0">
                <a:solidFill>
                  <a:srgbClr val="E4E0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2400" dirty="0"/>
          </a:p>
        </p:txBody>
      </p:sp>
      <p:sp>
        <p:nvSpPr>
          <p:cNvPr id="7" name="MON heading"/>
          <p:cNvSpPr/>
          <p:nvPr/>
        </p:nvSpPr>
        <p:spPr>
          <a:xfrm>
            <a:off x="360000" y="6102000"/>
            <a:ext cx="977143" cy="216000"/>
          </a:xfrm>
          <a:prstGeom prst="rect">
            <a:avLst/>
          </a:prstGeom>
          <a:solidFill>
            <a:srgbClr val="6B55A8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800" dirty="0"/>
          </a:p>
        </p:txBody>
      </p:sp>
      <p:sp>
        <p:nvSpPr>
          <p:cNvPr id="8" name="TUE heading"/>
          <p:cNvSpPr/>
          <p:nvPr/>
        </p:nvSpPr>
        <p:spPr>
          <a:xfrm>
            <a:off x="1337143" y="6102000"/>
            <a:ext cx="977143" cy="216000"/>
          </a:xfrm>
          <a:prstGeom prst="rect">
            <a:avLst/>
          </a:prstGeom>
          <a:solidFill>
            <a:srgbClr val="6B55A8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800" dirty="0"/>
          </a:p>
        </p:txBody>
      </p:sp>
      <p:sp>
        <p:nvSpPr>
          <p:cNvPr id="9" name="WED heading"/>
          <p:cNvSpPr/>
          <p:nvPr/>
        </p:nvSpPr>
        <p:spPr>
          <a:xfrm>
            <a:off x="2314286" y="6102000"/>
            <a:ext cx="977143" cy="216000"/>
          </a:xfrm>
          <a:prstGeom prst="rect">
            <a:avLst/>
          </a:prstGeom>
          <a:solidFill>
            <a:srgbClr val="6B55A8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800" dirty="0"/>
          </a:p>
        </p:txBody>
      </p:sp>
      <p:sp>
        <p:nvSpPr>
          <p:cNvPr id="10" name="THU heading"/>
          <p:cNvSpPr/>
          <p:nvPr/>
        </p:nvSpPr>
        <p:spPr>
          <a:xfrm>
            <a:off x="3291429" y="6102000"/>
            <a:ext cx="977143" cy="216000"/>
          </a:xfrm>
          <a:prstGeom prst="rect">
            <a:avLst/>
          </a:prstGeom>
          <a:solidFill>
            <a:srgbClr val="6B55A8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800" dirty="0"/>
          </a:p>
        </p:txBody>
      </p:sp>
      <p:sp>
        <p:nvSpPr>
          <p:cNvPr id="11" name="FRI heading"/>
          <p:cNvSpPr/>
          <p:nvPr/>
        </p:nvSpPr>
        <p:spPr>
          <a:xfrm>
            <a:off x="4268571" y="6102000"/>
            <a:ext cx="977143" cy="216000"/>
          </a:xfrm>
          <a:prstGeom prst="rect">
            <a:avLst/>
          </a:prstGeom>
          <a:solidFill>
            <a:srgbClr val="6B55A8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800" dirty="0"/>
          </a:p>
        </p:txBody>
      </p:sp>
      <p:sp>
        <p:nvSpPr>
          <p:cNvPr id="12" name="SAT heading"/>
          <p:cNvSpPr/>
          <p:nvPr/>
        </p:nvSpPr>
        <p:spPr>
          <a:xfrm>
            <a:off x="5245714" y="6102000"/>
            <a:ext cx="977143" cy="216000"/>
          </a:xfrm>
          <a:prstGeom prst="rect">
            <a:avLst/>
          </a:prstGeom>
          <a:solidFill>
            <a:srgbClr val="9485C0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800" dirty="0"/>
          </a:p>
        </p:txBody>
      </p:sp>
      <p:sp>
        <p:nvSpPr>
          <p:cNvPr id="13" name="SUN heading"/>
          <p:cNvSpPr/>
          <p:nvPr/>
        </p:nvSpPr>
        <p:spPr>
          <a:xfrm>
            <a:off x="6222857" y="6102000"/>
            <a:ext cx="977143" cy="216000"/>
          </a:xfrm>
          <a:prstGeom prst="rect">
            <a:avLst/>
          </a:prstGeom>
          <a:solidFill>
            <a:srgbClr val="9485C0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800" dirty="0"/>
          </a:p>
        </p:txBody>
      </p:sp>
      <p:sp>
        <p:nvSpPr>
          <p:cNvPr id="14" name="Blank day"/>
          <p:cNvSpPr/>
          <p:nvPr/>
        </p:nvSpPr>
        <p:spPr>
          <a:xfrm>
            <a:off x="360000" y="63180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15" name="Blank day"/>
          <p:cNvSpPr/>
          <p:nvPr/>
        </p:nvSpPr>
        <p:spPr>
          <a:xfrm>
            <a:off x="1337143" y="63180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16" name="Blank day"/>
          <p:cNvSpPr/>
          <p:nvPr/>
        </p:nvSpPr>
        <p:spPr>
          <a:xfrm>
            <a:off x="2314286" y="63180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17" name="April 1"/>
          <p:cNvSpPr/>
          <p:nvPr/>
        </p:nvSpPr>
        <p:spPr>
          <a:xfrm>
            <a:off x="3291429" y="63180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8" name="April 2"/>
          <p:cNvSpPr/>
          <p:nvPr/>
        </p:nvSpPr>
        <p:spPr>
          <a:xfrm>
            <a:off x="4268571" y="63180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9" name="April 3"/>
          <p:cNvSpPr/>
          <p:nvPr/>
        </p:nvSpPr>
        <p:spPr>
          <a:xfrm>
            <a:off x="5245714" y="63180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0" name="April 4"/>
          <p:cNvSpPr/>
          <p:nvPr/>
        </p:nvSpPr>
        <p:spPr>
          <a:xfrm>
            <a:off x="6222857" y="63180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1" name="April 5"/>
          <p:cNvSpPr/>
          <p:nvPr/>
        </p:nvSpPr>
        <p:spPr>
          <a:xfrm>
            <a:off x="360000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2" name="April 6"/>
          <p:cNvSpPr/>
          <p:nvPr/>
        </p:nvSpPr>
        <p:spPr>
          <a:xfrm>
            <a:off x="1337143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23" name="April 7"/>
          <p:cNvSpPr/>
          <p:nvPr/>
        </p:nvSpPr>
        <p:spPr>
          <a:xfrm>
            <a:off x="2314286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24" name="April 8"/>
          <p:cNvSpPr/>
          <p:nvPr/>
        </p:nvSpPr>
        <p:spPr>
          <a:xfrm>
            <a:off x="3291429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300" dirty="0"/>
          </a:p>
        </p:txBody>
      </p:sp>
      <p:sp>
        <p:nvSpPr>
          <p:cNvPr id="25" name="April 9"/>
          <p:cNvSpPr/>
          <p:nvPr/>
        </p:nvSpPr>
        <p:spPr>
          <a:xfrm>
            <a:off x="4268571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300" dirty="0"/>
          </a:p>
        </p:txBody>
      </p:sp>
      <p:sp>
        <p:nvSpPr>
          <p:cNvPr id="26" name="April 10"/>
          <p:cNvSpPr/>
          <p:nvPr/>
        </p:nvSpPr>
        <p:spPr>
          <a:xfrm>
            <a:off x="5245714" y="70776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300" dirty="0"/>
          </a:p>
        </p:txBody>
      </p:sp>
      <p:sp>
        <p:nvSpPr>
          <p:cNvPr id="27" name="April 11"/>
          <p:cNvSpPr/>
          <p:nvPr/>
        </p:nvSpPr>
        <p:spPr>
          <a:xfrm>
            <a:off x="6222857" y="70776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300" dirty="0"/>
          </a:p>
        </p:txBody>
      </p:sp>
      <p:sp>
        <p:nvSpPr>
          <p:cNvPr id="28" name="April 12"/>
          <p:cNvSpPr/>
          <p:nvPr/>
        </p:nvSpPr>
        <p:spPr>
          <a:xfrm>
            <a:off x="360000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300" dirty="0"/>
          </a:p>
        </p:txBody>
      </p:sp>
      <p:sp>
        <p:nvSpPr>
          <p:cNvPr id="29" name="April 13"/>
          <p:cNvSpPr/>
          <p:nvPr/>
        </p:nvSpPr>
        <p:spPr>
          <a:xfrm>
            <a:off x="1337143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300" dirty="0"/>
          </a:p>
        </p:txBody>
      </p:sp>
      <p:sp>
        <p:nvSpPr>
          <p:cNvPr id="30" name="April 14"/>
          <p:cNvSpPr/>
          <p:nvPr/>
        </p:nvSpPr>
        <p:spPr>
          <a:xfrm>
            <a:off x="2314286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300" dirty="0"/>
          </a:p>
        </p:txBody>
      </p:sp>
      <p:sp>
        <p:nvSpPr>
          <p:cNvPr id="31" name="April 15"/>
          <p:cNvSpPr/>
          <p:nvPr/>
        </p:nvSpPr>
        <p:spPr>
          <a:xfrm>
            <a:off x="3291429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300" dirty="0"/>
          </a:p>
        </p:txBody>
      </p:sp>
      <p:sp>
        <p:nvSpPr>
          <p:cNvPr id="32" name="April 16"/>
          <p:cNvSpPr/>
          <p:nvPr/>
        </p:nvSpPr>
        <p:spPr>
          <a:xfrm>
            <a:off x="4268571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300" dirty="0"/>
          </a:p>
        </p:txBody>
      </p:sp>
      <p:sp>
        <p:nvSpPr>
          <p:cNvPr id="33" name="April 17"/>
          <p:cNvSpPr/>
          <p:nvPr/>
        </p:nvSpPr>
        <p:spPr>
          <a:xfrm>
            <a:off x="5245714" y="78372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300" dirty="0"/>
          </a:p>
        </p:txBody>
      </p:sp>
      <p:sp>
        <p:nvSpPr>
          <p:cNvPr id="34" name="April 18"/>
          <p:cNvSpPr/>
          <p:nvPr/>
        </p:nvSpPr>
        <p:spPr>
          <a:xfrm>
            <a:off x="6222857" y="78372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300" dirty="0"/>
          </a:p>
        </p:txBody>
      </p:sp>
      <p:sp>
        <p:nvSpPr>
          <p:cNvPr id="35" name="April 19"/>
          <p:cNvSpPr/>
          <p:nvPr/>
        </p:nvSpPr>
        <p:spPr>
          <a:xfrm>
            <a:off x="360000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300" dirty="0"/>
          </a:p>
        </p:txBody>
      </p:sp>
      <p:sp>
        <p:nvSpPr>
          <p:cNvPr id="36" name="April 20"/>
          <p:cNvSpPr/>
          <p:nvPr/>
        </p:nvSpPr>
        <p:spPr>
          <a:xfrm>
            <a:off x="1337143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300" dirty="0"/>
          </a:p>
        </p:txBody>
      </p:sp>
      <p:sp>
        <p:nvSpPr>
          <p:cNvPr id="37" name="April 21"/>
          <p:cNvSpPr/>
          <p:nvPr/>
        </p:nvSpPr>
        <p:spPr>
          <a:xfrm>
            <a:off x="2314286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300" dirty="0"/>
          </a:p>
        </p:txBody>
      </p:sp>
      <p:sp>
        <p:nvSpPr>
          <p:cNvPr id="38" name="April 22"/>
          <p:cNvSpPr/>
          <p:nvPr/>
        </p:nvSpPr>
        <p:spPr>
          <a:xfrm>
            <a:off x="3291429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300" dirty="0"/>
          </a:p>
        </p:txBody>
      </p:sp>
      <p:sp>
        <p:nvSpPr>
          <p:cNvPr id="39" name="April 23"/>
          <p:cNvSpPr/>
          <p:nvPr/>
        </p:nvSpPr>
        <p:spPr>
          <a:xfrm>
            <a:off x="4268571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3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7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 George’s Day</a:t>
            </a:r>
            <a:endParaRPr lang="en-US" sz="1300" dirty="0"/>
          </a:p>
        </p:txBody>
      </p:sp>
      <p:sp>
        <p:nvSpPr>
          <p:cNvPr id="40" name="April 24"/>
          <p:cNvSpPr/>
          <p:nvPr/>
        </p:nvSpPr>
        <p:spPr>
          <a:xfrm>
            <a:off x="5245714" y="85968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300" dirty="0"/>
          </a:p>
        </p:txBody>
      </p:sp>
      <p:sp>
        <p:nvSpPr>
          <p:cNvPr id="41" name="April 25"/>
          <p:cNvSpPr/>
          <p:nvPr/>
        </p:nvSpPr>
        <p:spPr>
          <a:xfrm>
            <a:off x="6222857" y="85968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300" dirty="0"/>
          </a:p>
        </p:txBody>
      </p:sp>
      <p:sp>
        <p:nvSpPr>
          <p:cNvPr id="42" name="April 26"/>
          <p:cNvSpPr/>
          <p:nvPr/>
        </p:nvSpPr>
        <p:spPr>
          <a:xfrm>
            <a:off x="360000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300" dirty="0"/>
          </a:p>
        </p:txBody>
      </p:sp>
      <p:sp>
        <p:nvSpPr>
          <p:cNvPr id="43" name="April 27"/>
          <p:cNvSpPr/>
          <p:nvPr/>
        </p:nvSpPr>
        <p:spPr>
          <a:xfrm>
            <a:off x="1337143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300" dirty="0"/>
          </a:p>
        </p:txBody>
      </p:sp>
      <p:sp>
        <p:nvSpPr>
          <p:cNvPr id="44" name="April 28"/>
          <p:cNvSpPr/>
          <p:nvPr/>
        </p:nvSpPr>
        <p:spPr>
          <a:xfrm>
            <a:off x="2314286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300" dirty="0"/>
          </a:p>
        </p:txBody>
      </p:sp>
      <p:sp>
        <p:nvSpPr>
          <p:cNvPr id="45" name="April 29"/>
          <p:cNvSpPr/>
          <p:nvPr/>
        </p:nvSpPr>
        <p:spPr>
          <a:xfrm>
            <a:off x="3291429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300" dirty="0"/>
          </a:p>
        </p:txBody>
      </p:sp>
      <p:sp>
        <p:nvSpPr>
          <p:cNvPr id="46" name="April 30"/>
          <p:cNvSpPr/>
          <p:nvPr/>
        </p:nvSpPr>
        <p:spPr>
          <a:xfrm>
            <a:off x="4268571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300" dirty="0"/>
          </a:p>
        </p:txBody>
      </p:sp>
      <p:sp>
        <p:nvSpPr>
          <p:cNvPr id="47" name="Blank day"/>
          <p:cNvSpPr/>
          <p:nvPr/>
        </p:nvSpPr>
        <p:spPr>
          <a:xfrm>
            <a:off x="5245714" y="93564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48" name="Blank day"/>
          <p:cNvSpPr/>
          <p:nvPr/>
        </p:nvSpPr>
        <p:spPr>
          <a:xfrm>
            <a:off x="6222857" y="93564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background"/>
          <p:cNvSpPr/>
          <p:nvPr/>
        </p:nvSpPr>
        <p:spPr>
          <a:xfrm>
            <a:off x="360000" y="360000"/>
            <a:ext cx="6840000" cy="5040000"/>
          </a:xfrm>
          <a:prstGeom prst="rect">
            <a:avLst/>
          </a:prstGeom>
          <a:solidFill>
            <a:srgbClr val="E9F3F2"/>
          </a:solidFill>
          <a:ln w="12700">
            <a:solidFill>
              <a:srgbClr val="E9F3F2"/>
            </a:solidFill>
            <a:prstDash val="solid"/>
          </a:ln>
        </p:spPr>
      </p:sp>
      <p:sp>
        <p:nvSpPr>
          <p:cNvPr id="3" name="Text 0"/>
          <p:cNvSpPr/>
          <p:nvPr>
            <p:ph type="pic" idx="100" hasCustomPrompt="1"/>
          </p:nvPr>
        </p:nvSpPr>
        <p:spPr>
          <a:xfrm>
            <a:off x="360000" y="360000"/>
            <a:ext cx="6840000" cy="5040000"/>
          </a:xfrm>
          <a:prstGeom prst="rect">
            <a:avLst/>
          </a:prstGeom>
          <a:noFill/>
          <a:ln/>
        </p:spPr>
        <p:txBody>
          <a:bodyPr wrap="square" lIns="177800" tIns="177800" rIns="177800" bIns="177800" rtlCol="0" anchor="b"/>
          <a:lstStyle/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4" name="Month band"/>
          <p:cNvSpPr/>
          <p:nvPr/>
        </p:nvSpPr>
        <p:spPr>
          <a:xfrm>
            <a:off x="360000" y="5544000"/>
            <a:ext cx="6840000" cy="468000"/>
          </a:xfrm>
          <a:prstGeom prst="roundRect">
            <a:avLst>
              <a:gd name="adj" fmla="val 19231"/>
            </a:avLst>
          </a:prstGeom>
          <a:solidFill>
            <a:srgbClr val="24897D"/>
          </a:solidFill>
          <a:ln w="12700">
            <a:solidFill>
              <a:srgbClr val="24897D"/>
            </a:solidFill>
            <a:prstDash val="solid"/>
          </a:ln>
        </p:spPr>
      </p:sp>
      <p:pic>
        <p:nvPicPr>
          <p:cNvPr id="5" name="Month icon" descr="Ma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000" y="5616000"/>
            <a:ext cx="324000" cy="324000"/>
          </a:xfrm>
          <a:prstGeom prst="rect">
            <a:avLst/>
          </a:prstGeom>
        </p:spPr>
      </p:pic>
      <p:sp>
        <p:nvSpPr>
          <p:cNvPr id="6" name="Month title"/>
          <p:cNvSpPr txBox="1"/>
          <p:nvPr/>
        </p:nvSpPr>
        <p:spPr>
          <a:xfrm>
            <a:off x="936000" y="5544000"/>
            <a:ext cx="54000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</a:t>
            </a:r>
            <a:pPr indent="0" marL="0">
              <a:buNone/>
            </a:pPr>
            <a:r>
              <a:rPr lang="en-US" sz="2400" dirty="0">
                <a:solidFill>
                  <a:srgbClr val="D8EA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2400" dirty="0"/>
          </a:p>
        </p:txBody>
      </p:sp>
      <p:sp>
        <p:nvSpPr>
          <p:cNvPr id="7" name="MON heading"/>
          <p:cNvSpPr/>
          <p:nvPr/>
        </p:nvSpPr>
        <p:spPr>
          <a:xfrm>
            <a:off x="360000" y="6102000"/>
            <a:ext cx="977143" cy="216000"/>
          </a:xfrm>
          <a:prstGeom prst="rect">
            <a:avLst/>
          </a:prstGeom>
          <a:solidFill>
            <a:srgbClr val="24897D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800" dirty="0"/>
          </a:p>
        </p:txBody>
      </p:sp>
      <p:sp>
        <p:nvSpPr>
          <p:cNvPr id="8" name="TUE heading"/>
          <p:cNvSpPr/>
          <p:nvPr/>
        </p:nvSpPr>
        <p:spPr>
          <a:xfrm>
            <a:off x="1337143" y="6102000"/>
            <a:ext cx="977143" cy="216000"/>
          </a:xfrm>
          <a:prstGeom prst="rect">
            <a:avLst/>
          </a:prstGeom>
          <a:solidFill>
            <a:srgbClr val="24897D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800" dirty="0"/>
          </a:p>
        </p:txBody>
      </p:sp>
      <p:sp>
        <p:nvSpPr>
          <p:cNvPr id="9" name="WED heading"/>
          <p:cNvSpPr/>
          <p:nvPr/>
        </p:nvSpPr>
        <p:spPr>
          <a:xfrm>
            <a:off x="2314286" y="6102000"/>
            <a:ext cx="977143" cy="216000"/>
          </a:xfrm>
          <a:prstGeom prst="rect">
            <a:avLst/>
          </a:prstGeom>
          <a:solidFill>
            <a:srgbClr val="24897D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800" dirty="0"/>
          </a:p>
        </p:txBody>
      </p:sp>
      <p:sp>
        <p:nvSpPr>
          <p:cNvPr id="10" name="THU heading"/>
          <p:cNvSpPr/>
          <p:nvPr/>
        </p:nvSpPr>
        <p:spPr>
          <a:xfrm>
            <a:off x="3291429" y="6102000"/>
            <a:ext cx="977143" cy="216000"/>
          </a:xfrm>
          <a:prstGeom prst="rect">
            <a:avLst/>
          </a:prstGeom>
          <a:solidFill>
            <a:srgbClr val="24897D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800" dirty="0"/>
          </a:p>
        </p:txBody>
      </p:sp>
      <p:sp>
        <p:nvSpPr>
          <p:cNvPr id="11" name="FRI heading"/>
          <p:cNvSpPr/>
          <p:nvPr/>
        </p:nvSpPr>
        <p:spPr>
          <a:xfrm>
            <a:off x="4268571" y="6102000"/>
            <a:ext cx="977143" cy="216000"/>
          </a:xfrm>
          <a:prstGeom prst="rect">
            <a:avLst/>
          </a:prstGeom>
          <a:solidFill>
            <a:srgbClr val="24897D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800" dirty="0"/>
          </a:p>
        </p:txBody>
      </p:sp>
      <p:sp>
        <p:nvSpPr>
          <p:cNvPr id="12" name="SAT heading"/>
          <p:cNvSpPr/>
          <p:nvPr/>
        </p:nvSpPr>
        <p:spPr>
          <a:xfrm>
            <a:off x="5245714" y="6102000"/>
            <a:ext cx="977143" cy="216000"/>
          </a:xfrm>
          <a:prstGeom prst="rect">
            <a:avLst/>
          </a:prstGeom>
          <a:solidFill>
            <a:srgbClr val="61AAA1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800" dirty="0"/>
          </a:p>
        </p:txBody>
      </p:sp>
      <p:sp>
        <p:nvSpPr>
          <p:cNvPr id="13" name="SUN heading"/>
          <p:cNvSpPr/>
          <p:nvPr/>
        </p:nvSpPr>
        <p:spPr>
          <a:xfrm>
            <a:off x="6222857" y="6102000"/>
            <a:ext cx="977143" cy="216000"/>
          </a:xfrm>
          <a:prstGeom prst="rect">
            <a:avLst/>
          </a:prstGeom>
          <a:solidFill>
            <a:srgbClr val="61AAA1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800" dirty="0"/>
          </a:p>
        </p:txBody>
      </p:sp>
      <p:sp>
        <p:nvSpPr>
          <p:cNvPr id="14" name="Blank day"/>
          <p:cNvSpPr/>
          <p:nvPr/>
        </p:nvSpPr>
        <p:spPr>
          <a:xfrm>
            <a:off x="360000" y="6318000"/>
            <a:ext cx="977143" cy="633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15" name="Blank day"/>
          <p:cNvSpPr/>
          <p:nvPr/>
        </p:nvSpPr>
        <p:spPr>
          <a:xfrm>
            <a:off x="1337143" y="6318000"/>
            <a:ext cx="977143" cy="633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16" name="Blank day"/>
          <p:cNvSpPr/>
          <p:nvPr/>
        </p:nvSpPr>
        <p:spPr>
          <a:xfrm>
            <a:off x="2314286" y="6318000"/>
            <a:ext cx="977143" cy="633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17" name="Blank day"/>
          <p:cNvSpPr/>
          <p:nvPr/>
        </p:nvSpPr>
        <p:spPr>
          <a:xfrm>
            <a:off x="3291429" y="6318000"/>
            <a:ext cx="977143" cy="633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18" name="Blank day"/>
          <p:cNvSpPr/>
          <p:nvPr/>
        </p:nvSpPr>
        <p:spPr>
          <a:xfrm>
            <a:off x="4268571" y="6318000"/>
            <a:ext cx="977143" cy="633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19" name="May 1"/>
          <p:cNvSpPr/>
          <p:nvPr/>
        </p:nvSpPr>
        <p:spPr>
          <a:xfrm>
            <a:off x="5245714" y="6318000"/>
            <a:ext cx="977143" cy="633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20" name="May 2"/>
          <p:cNvSpPr/>
          <p:nvPr/>
        </p:nvSpPr>
        <p:spPr>
          <a:xfrm>
            <a:off x="6222857" y="6318000"/>
            <a:ext cx="977143" cy="633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21" name="May 3"/>
          <p:cNvSpPr/>
          <p:nvPr/>
        </p:nvSpPr>
        <p:spPr>
          <a:xfrm>
            <a:off x="360000" y="6951000"/>
            <a:ext cx="977143" cy="633000"/>
          </a:xfrm>
          <a:prstGeom prst="rect">
            <a:avLst/>
          </a:prstGeom>
          <a:solidFill>
            <a:srgbClr val="E3F0EE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48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700" b="1" dirty="0">
                <a:solidFill>
                  <a:srgbClr val="248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May bank holiday</a:t>
            </a:r>
            <a:endParaRPr lang="en-US" sz="1300" dirty="0"/>
          </a:p>
        </p:txBody>
      </p:sp>
      <p:sp>
        <p:nvSpPr>
          <p:cNvPr id="22" name="May 4"/>
          <p:cNvSpPr/>
          <p:nvPr/>
        </p:nvSpPr>
        <p:spPr>
          <a:xfrm>
            <a:off x="1337143" y="6951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3" name="May 5"/>
          <p:cNvSpPr/>
          <p:nvPr/>
        </p:nvSpPr>
        <p:spPr>
          <a:xfrm>
            <a:off x="2314286" y="6951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4" name="May 6"/>
          <p:cNvSpPr/>
          <p:nvPr/>
        </p:nvSpPr>
        <p:spPr>
          <a:xfrm>
            <a:off x="3291429" y="6951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25" name="May 7"/>
          <p:cNvSpPr/>
          <p:nvPr/>
        </p:nvSpPr>
        <p:spPr>
          <a:xfrm>
            <a:off x="4268571" y="6951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26" name="May 8"/>
          <p:cNvSpPr/>
          <p:nvPr/>
        </p:nvSpPr>
        <p:spPr>
          <a:xfrm>
            <a:off x="5245714" y="6951000"/>
            <a:ext cx="977143" cy="633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300" dirty="0"/>
          </a:p>
        </p:txBody>
      </p:sp>
      <p:sp>
        <p:nvSpPr>
          <p:cNvPr id="27" name="May 9"/>
          <p:cNvSpPr/>
          <p:nvPr/>
        </p:nvSpPr>
        <p:spPr>
          <a:xfrm>
            <a:off x="6222857" y="6951000"/>
            <a:ext cx="977143" cy="633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300" dirty="0"/>
          </a:p>
        </p:txBody>
      </p:sp>
      <p:sp>
        <p:nvSpPr>
          <p:cNvPr id="28" name="May 10"/>
          <p:cNvSpPr/>
          <p:nvPr/>
        </p:nvSpPr>
        <p:spPr>
          <a:xfrm>
            <a:off x="360000" y="7584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300" dirty="0"/>
          </a:p>
        </p:txBody>
      </p:sp>
      <p:sp>
        <p:nvSpPr>
          <p:cNvPr id="29" name="May 11"/>
          <p:cNvSpPr/>
          <p:nvPr/>
        </p:nvSpPr>
        <p:spPr>
          <a:xfrm>
            <a:off x="1337143" y="7584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300" dirty="0"/>
          </a:p>
        </p:txBody>
      </p:sp>
      <p:sp>
        <p:nvSpPr>
          <p:cNvPr id="30" name="May 12"/>
          <p:cNvSpPr/>
          <p:nvPr/>
        </p:nvSpPr>
        <p:spPr>
          <a:xfrm>
            <a:off x="2314286" y="7584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300" dirty="0"/>
          </a:p>
        </p:txBody>
      </p:sp>
      <p:sp>
        <p:nvSpPr>
          <p:cNvPr id="31" name="May 13"/>
          <p:cNvSpPr/>
          <p:nvPr/>
        </p:nvSpPr>
        <p:spPr>
          <a:xfrm>
            <a:off x="3291429" y="7584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300" dirty="0"/>
          </a:p>
        </p:txBody>
      </p:sp>
      <p:sp>
        <p:nvSpPr>
          <p:cNvPr id="32" name="May 14"/>
          <p:cNvSpPr/>
          <p:nvPr/>
        </p:nvSpPr>
        <p:spPr>
          <a:xfrm>
            <a:off x="4268571" y="7584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300" dirty="0"/>
          </a:p>
        </p:txBody>
      </p:sp>
      <p:sp>
        <p:nvSpPr>
          <p:cNvPr id="33" name="May 15"/>
          <p:cNvSpPr/>
          <p:nvPr/>
        </p:nvSpPr>
        <p:spPr>
          <a:xfrm>
            <a:off x="5245714" y="7584000"/>
            <a:ext cx="977143" cy="633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300" dirty="0"/>
          </a:p>
        </p:txBody>
      </p:sp>
      <p:sp>
        <p:nvSpPr>
          <p:cNvPr id="34" name="May 16"/>
          <p:cNvSpPr/>
          <p:nvPr/>
        </p:nvSpPr>
        <p:spPr>
          <a:xfrm>
            <a:off x="6222857" y="7584000"/>
            <a:ext cx="977143" cy="633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300" dirty="0"/>
          </a:p>
        </p:txBody>
      </p:sp>
      <p:sp>
        <p:nvSpPr>
          <p:cNvPr id="35" name="May 17"/>
          <p:cNvSpPr/>
          <p:nvPr/>
        </p:nvSpPr>
        <p:spPr>
          <a:xfrm>
            <a:off x="360000" y="8217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300" dirty="0"/>
          </a:p>
        </p:txBody>
      </p:sp>
      <p:sp>
        <p:nvSpPr>
          <p:cNvPr id="36" name="May 18"/>
          <p:cNvSpPr/>
          <p:nvPr/>
        </p:nvSpPr>
        <p:spPr>
          <a:xfrm>
            <a:off x="1337143" y="8217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300" dirty="0"/>
          </a:p>
        </p:txBody>
      </p:sp>
      <p:sp>
        <p:nvSpPr>
          <p:cNvPr id="37" name="May 19"/>
          <p:cNvSpPr/>
          <p:nvPr/>
        </p:nvSpPr>
        <p:spPr>
          <a:xfrm>
            <a:off x="2314286" y="8217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300" dirty="0"/>
          </a:p>
        </p:txBody>
      </p:sp>
      <p:sp>
        <p:nvSpPr>
          <p:cNvPr id="38" name="May 20"/>
          <p:cNvSpPr/>
          <p:nvPr/>
        </p:nvSpPr>
        <p:spPr>
          <a:xfrm>
            <a:off x="3291429" y="8217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300" dirty="0"/>
          </a:p>
        </p:txBody>
      </p:sp>
      <p:sp>
        <p:nvSpPr>
          <p:cNvPr id="39" name="May 21"/>
          <p:cNvSpPr/>
          <p:nvPr/>
        </p:nvSpPr>
        <p:spPr>
          <a:xfrm>
            <a:off x="4268571" y="8217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300" dirty="0"/>
          </a:p>
        </p:txBody>
      </p:sp>
      <p:sp>
        <p:nvSpPr>
          <p:cNvPr id="40" name="May 22"/>
          <p:cNvSpPr/>
          <p:nvPr/>
        </p:nvSpPr>
        <p:spPr>
          <a:xfrm>
            <a:off x="5245714" y="8217000"/>
            <a:ext cx="977143" cy="633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300" dirty="0"/>
          </a:p>
        </p:txBody>
      </p:sp>
      <p:sp>
        <p:nvSpPr>
          <p:cNvPr id="41" name="May 23"/>
          <p:cNvSpPr/>
          <p:nvPr/>
        </p:nvSpPr>
        <p:spPr>
          <a:xfrm>
            <a:off x="6222857" y="8217000"/>
            <a:ext cx="977143" cy="633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300" dirty="0"/>
          </a:p>
        </p:txBody>
      </p:sp>
      <p:sp>
        <p:nvSpPr>
          <p:cNvPr id="42" name="May 24"/>
          <p:cNvSpPr/>
          <p:nvPr/>
        </p:nvSpPr>
        <p:spPr>
          <a:xfrm>
            <a:off x="360000" y="8850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300" dirty="0"/>
          </a:p>
        </p:txBody>
      </p:sp>
      <p:sp>
        <p:nvSpPr>
          <p:cNvPr id="43" name="May 25"/>
          <p:cNvSpPr/>
          <p:nvPr/>
        </p:nvSpPr>
        <p:spPr>
          <a:xfrm>
            <a:off x="1337143" y="8850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300" dirty="0"/>
          </a:p>
        </p:txBody>
      </p:sp>
      <p:sp>
        <p:nvSpPr>
          <p:cNvPr id="44" name="May 26"/>
          <p:cNvSpPr/>
          <p:nvPr/>
        </p:nvSpPr>
        <p:spPr>
          <a:xfrm>
            <a:off x="2314286" y="8850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300" dirty="0"/>
          </a:p>
        </p:txBody>
      </p:sp>
      <p:sp>
        <p:nvSpPr>
          <p:cNvPr id="45" name="May 27"/>
          <p:cNvSpPr/>
          <p:nvPr/>
        </p:nvSpPr>
        <p:spPr>
          <a:xfrm>
            <a:off x="3291429" y="8850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300" dirty="0"/>
          </a:p>
        </p:txBody>
      </p:sp>
      <p:sp>
        <p:nvSpPr>
          <p:cNvPr id="46" name="May 28"/>
          <p:cNvSpPr/>
          <p:nvPr/>
        </p:nvSpPr>
        <p:spPr>
          <a:xfrm>
            <a:off x="4268571" y="8850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300" dirty="0"/>
          </a:p>
        </p:txBody>
      </p:sp>
      <p:sp>
        <p:nvSpPr>
          <p:cNvPr id="47" name="May 29"/>
          <p:cNvSpPr/>
          <p:nvPr/>
        </p:nvSpPr>
        <p:spPr>
          <a:xfrm>
            <a:off x="5245714" y="8850000"/>
            <a:ext cx="977143" cy="633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300" dirty="0"/>
          </a:p>
        </p:txBody>
      </p:sp>
      <p:sp>
        <p:nvSpPr>
          <p:cNvPr id="48" name="May 30"/>
          <p:cNvSpPr/>
          <p:nvPr/>
        </p:nvSpPr>
        <p:spPr>
          <a:xfrm>
            <a:off x="6222857" y="8850000"/>
            <a:ext cx="977143" cy="633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300" dirty="0"/>
          </a:p>
        </p:txBody>
      </p:sp>
      <p:sp>
        <p:nvSpPr>
          <p:cNvPr id="49" name="May 31"/>
          <p:cNvSpPr/>
          <p:nvPr/>
        </p:nvSpPr>
        <p:spPr>
          <a:xfrm>
            <a:off x="360000" y="9483000"/>
            <a:ext cx="977143" cy="633000"/>
          </a:xfrm>
          <a:prstGeom prst="rect">
            <a:avLst/>
          </a:prstGeom>
          <a:solidFill>
            <a:srgbClr val="E3F0EE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48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3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700" b="1" dirty="0">
                <a:solidFill>
                  <a:srgbClr val="248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 bank holiday</a:t>
            </a:r>
            <a:endParaRPr lang="en-US" sz="1300" dirty="0"/>
          </a:p>
        </p:txBody>
      </p:sp>
      <p:sp>
        <p:nvSpPr>
          <p:cNvPr id="50" name="Blank day"/>
          <p:cNvSpPr/>
          <p:nvPr/>
        </p:nvSpPr>
        <p:spPr>
          <a:xfrm>
            <a:off x="1337143" y="9483000"/>
            <a:ext cx="977143" cy="633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51" name="Blank day"/>
          <p:cNvSpPr/>
          <p:nvPr/>
        </p:nvSpPr>
        <p:spPr>
          <a:xfrm>
            <a:off x="2314286" y="9483000"/>
            <a:ext cx="977143" cy="633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52" name="Blank day"/>
          <p:cNvSpPr/>
          <p:nvPr/>
        </p:nvSpPr>
        <p:spPr>
          <a:xfrm>
            <a:off x="3291429" y="9483000"/>
            <a:ext cx="977143" cy="633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53" name="Blank day"/>
          <p:cNvSpPr/>
          <p:nvPr/>
        </p:nvSpPr>
        <p:spPr>
          <a:xfrm>
            <a:off x="4268571" y="9483000"/>
            <a:ext cx="977143" cy="633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54" name="Blank day"/>
          <p:cNvSpPr/>
          <p:nvPr/>
        </p:nvSpPr>
        <p:spPr>
          <a:xfrm>
            <a:off x="5245714" y="9483000"/>
            <a:ext cx="977143" cy="633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55" name="Blank day"/>
          <p:cNvSpPr/>
          <p:nvPr/>
        </p:nvSpPr>
        <p:spPr>
          <a:xfrm>
            <a:off x="6222857" y="9483000"/>
            <a:ext cx="977143" cy="633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background"/>
          <p:cNvSpPr/>
          <p:nvPr/>
        </p:nvSpPr>
        <p:spPr>
          <a:xfrm>
            <a:off x="360000" y="360000"/>
            <a:ext cx="6840000" cy="5040000"/>
          </a:xfrm>
          <a:prstGeom prst="rect">
            <a:avLst/>
          </a:prstGeom>
          <a:solidFill>
            <a:srgbClr val="FBF1E8"/>
          </a:solidFill>
          <a:ln w="12700">
            <a:solidFill>
              <a:srgbClr val="FBF1E8"/>
            </a:solidFill>
            <a:prstDash val="solid"/>
          </a:ln>
        </p:spPr>
      </p:sp>
      <p:sp>
        <p:nvSpPr>
          <p:cNvPr id="3" name="Text 0"/>
          <p:cNvSpPr/>
          <p:nvPr>
            <p:ph type="pic" idx="100" hasCustomPrompt="1"/>
          </p:nvPr>
        </p:nvSpPr>
        <p:spPr>
          <a:xfrm>
            <a:off x="360000" y="360000"/>
            <a:ext cx="6840000" cy="5040000"/>
          </a:xfrm>
          <a:prstGeom prst="rect">
            <a:avLst/>
          </a:prstGeom>
          <a:noFill/>
          <a:ln/>
        </p:spPr>
        <p:txBody>
          <a:bodyPr wrap="square" lIns="177800" tIns="177800" rIns="177800" bIns="177800" rtlCol="0" anchor="b"/>
          <a:lstStyle/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4" name="Month band"/>
          <p:cNvSpPr/>
          <p:nvPr/>
        </p:nvSpPr>
        <p:spPr>
          <a:xfrm>
            <a:off x="360000" y="5544000"/>
            <a:ext cx="6840000" cy="468000"/>
          </a:xfrm>
          <a:prstGeom prst="roundRect">
            <a:avLst>
              <a:gd name="adj" fmla="val 19231"/>
            </a:avLst>
          </a:prstGeom>
          <a:solidFill>
            <a:srgbClr val="D27417"/>
          </a:solidFill>
          <a:ln w="12700">
            <a:solidFill>
              <a:srgbClr val="D27417"/>
            </a:solidFill>
            <a:prstDash val="solid"/>
          </a:ln>
        </p:spPr>
      </p:sp>
      <p:pic>
        <p:nvPicPr>
          <p:cNvPr id="5" name="Month icon" descr="June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000" y="5616000"/>
            <a:ext cx="324000" cy="324000"/>
          </a:xfrm>
          <a:prstGeom prst="rect">
            <a:avLst/>
          </a:prstGeom>
        </p:spPr>
      </p:pic>
      <p:sp>
        <p:nvSpPr>
          <p:cNvPr id="6" name="Month title"/>
          <p:cNvSpPr txBox="1"/>
          <p:nvPr/>
        </p:nvSpPr>
        <p:spPr>
          <a:xfrm>
            <a:off x="936000" y="5544000"/>
            <a:ext cx="54000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June</a:t>
            </a:r>
            <a:pPr indent="0" marL="0">
              <a:buNone/>
            </a:pPr>
            <a:r>
              <a:rPr lang="en-US" sz="2400" dirty="0">
                <a:solidFill>
                  <a:srgbClr val="F7E6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2400" dirty="0"/>
          </a:p>
        </p:txBody>
      </p:sp>
      <p:sp>
        <p:nvSpPr>
          <p:cNvPr id="7" name="MON heading"/>
          <p:cNvSpPr/>
          <p:nvPr/>
        </p:nvSpPr>
        <p:spPr>
          <a:xfrm>
            <a:off x="360000" y="6102000"/>
            <a:ext cx="977143" cy="216000"/>
          </a:xfrm>
          <a:prstGeom prst="rect">
            <a:avLst/>
          </a:prstGeom>
          <a:solidFill>
            <a:srgbClr val="D27417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800" dirty="0"/>
          </a:p>
        </p:txBody>
      </p:sp>
      <p:sp>
        <p:nvSpPr>
          <p:cNvPr id="8" name="TUE heading"/>
          <p:cNvSpPr/>
          <p:nvPr/>
        </p:nvSpPr>
        <p:spPr>
          <a:xfrm>
            <a:off x="1337143" y="6102000"/>
            <a:ext cx="977143" cy="216000"/>
          </a:xfrm>
          <a:prstGeom prst="rect">
            <a:avLst/>
          </a:prstGeom>
          <a:solidFill>
            <a:srgbClr val="D27417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800" dirty="0"/>
          </a:p>
        </p:txBody>
      </p:sp>
      <p:sp>
        <p:nvSpPr>
          <p:cNvPr id="9" name="WED heading"/>
          <p:cNvSpPr/>
          <p:nvPr/>
        </p:nvSpPr>
        <p:spPr>
          <a:xfrm>
            <a:off x="2314286" y="6102000"/>
            <a:ext cx="977143" cy="216000"/>
          </a:xfrm>
          <a:prstGeom prst="rect">
            <a:avLst/>
          </a:prstGeom>
          <a:solidFill>
            <a:srgbClr val="D27417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800" dirty="0"/>
          </a:p>
        </p:txBody>
      </p:sp>
      <p:sp>
        <p:nvSpPr>
          <p:cNvPr id="10" name="THU heading"/>
          <p:cNvSpPr/>
          <p:nvPr/>
        </p:nvSpPr>
        <p:spPr>
          <a:xfrm>
            <a:off x="3291429" y="6102000"/>
            <a:ext cx="977143" cy="216000"/>
          </a:xfrm>
          <a:prstGeom prst="rect">
            <a:avLst/>
          </a:prstGeom>
          <a:solidFill>
            <a:srgbClr val="D27417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800" dirty="0"/>
          </a:p>
        </p:txBody>
      </p:sp>
      <p:sp>
        <p:nvSpPr>
          <p:cNvPr id="11" name="FRI heading"/>
          <p:cNvSpPr/>
          <p:nvPr/>
        </p:nvSpPr>
        <p:spPr>
          <a:xfrm>
            <a:off x="4268571" y="6102000"/>
            <a:ext cx="977143" cy="216000"/>
          </a:xfrm>
          <a:prstGeom prst="rect">
            <a:avLst/>
          </a:prstGeom>
          <a:solidFill>
            <a:srgbClr val="D27417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800" dirty="0"/>
          </a:p>
        </p:txBody>
      </p:sp>
      <p:sp>
        <p:nvSpPr>
          <p:cNvPr id="12" name="SAT heading"/>
          <p:cNvSpPr/>
          <p:nvPr/>
        </p:nvSpPr>
        <p:spPr>
          <a:xfrm>
            <a:off x="5245714" y="6102000"/>
            <a:ext cx="977143" cy="216000"/>
          </a:xfrm>
          <a:prstGeom prst="rect">
            <a:avLst/>
          </a:prstGeom>
          <a:solidFill>
            <a:srgbClr val="DF9B58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800" dirty="0"/>
          </a:p>
        </p:txBody>
      </p:sp>
      <p:sp>
        <p:nvSpPr>
          <p:cNvPr id="13" name="SUN heading"/>
          <p:cNvSpPr/>
          <p:nvPr/>
        </p:nvSpPr>
        <p:spPr>
          <a:xfrm>
            <a:off x="6222857" y="6102000"/>
            <a:ext cx="977143" cy="216000"/>
          </a:xfrm>
          <a:prstGeom prst="rect">
            <a:avLst/>
          </a:prstGeom>
          <a:solidFill>
            <a:srgbClr val="DF9B58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800" dirty="0"/>
          </a:p>
        </p:txBody>
      </p:sp>
      <p:sp>
        <p:nvSpPr>
          <p:cNvPr id="14" name="Blank day"/>
          <p:cNvSpPr/>
          <p:nvPr/>
        </p:nvSpPr>
        <p:spPr>
          <a:xfrm>
            <a:off x="360000" y="63180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15" name="June 1"/>
          <p:cNvSpPr/>
          <p:nvPr/>
        </p:nvSpPr>
        <p:spPr>
          <a:xfrm>
            <a:off x="1337143" y="63180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6" name="June 2"/>
          <p:cNvSpPr/>
          <p:nvPr/>
        </p:nvSpPr>
        <p:spPr>
          <a:xfrm>
            <a:off x="2314286" y="63180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7" name="June 3"/>
          <p:cNvSpPr/>
          <p:nvPr/>
        </p:nvSpPr>
        <p:spPr>
          <a:xfrm>
            <a:off x="3291429" y="63180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June 4"/>
          <p:cNvSpPr/>
          <p:nvPr/>
        </p:nvSpPr>
        <p:spPr>
          <a:xfrm>
            <a:off x="4268571" y="63180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9" name="June 5"/>
          <p:cNvSpPr/>
          <p:nvPr/>
        </p:nvSpPr>
        <p:spPr>
          <a:xfrm>
            <a:off x="5245714" y="63180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0" name="June 6"/>
          <p:cNvSpPr/>
          <p:nvPr/>
        </p:nvSpPr>
        <p:spPr>
          <a:xfrm>
            <a:off x="6222857" y="63180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21" name="June 7"/>
          <p:cNvSpPr/>
          <p:nvPr/>
        </p:nvSpPr>
        <p:spPr>
          <a:xfrm>
            <a:off x="360000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22" name="June 8"/>
          <p:cNvSpPr/>
          <p:nvPr/>
        </p:nvSpPr>
        <p:spPr>
          <a:xfrm>
            <a:off x="1337143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300" dirty="0"/>
          </a:p>
        </p:txBody>
      </p:sp>
      <p:sp>
        <p:nvSpPr>
          <p:cNvPr id="23" name="June 9"/>
          <p:cNvSpPr/>
          <p:nvPr/>
        </p:nvSpPr>
        <p:spPr>
          <a:xfrm>
            <a:off x="2314286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300" dirty="0"/>
          </a:p>
        </p:txBody>
      </p:sp>
      <p:sp>
        <p:nvSpPr>
          <p:cNvPr id="24" name="June 10"/>
          <p:cNvSpPr/>
          <p:nvPr/>
        </p:nvSpPr>
        <p:spPr>
          <a:xfrm>
            <a:off x="3291429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300" dirty="0"/>
          </a:p>
        </p:txBody>
      </p:sp>
      <p:sp>
        <p:nvSpPr>
          <p:cNvPr id="25" name="June 11"/>
          <p:cNvSpPr/>
          <p:nvPr/>
        </p:nvSpPr>
        <p:spPr>
          <a:xfrm>
            <a:off x="4268571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300" dirty="0"/>
          </a:p>
        </p:txBody>
      </p:sp>
      <p:sp>
        <p:nvSpPr>
          <p:cNvPr id="26" name="June 12"/>
          <p:cNvSpPr/>
          <p:nvPr/>
        </p:nvSpPr>
        <p:spPr>
          <a:xfrm>
            <a:off x="5245714" y="70776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300" dirty="0"/>
          </a:p>
        </p:txBody>
      </p:sp>
      <p:sp>
        <p:nvSpPr>
          <p:cNvPr id="27" name="June 13"/>
          <p:cNvSpPr/>
          <p:nvPr/>
        </p:nvSpPr>
        <p:spPr>
          <a:xfrm>
            <a:off x="6222857" y="70776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300" dirty="0"/>
          </a:p>
        </p:txBody>
      </p:sp>
      <p:sp>
        <p:nvSpPr>
          <p:cNvPr id="28" name="June 14"/>
          <p:cNvSpPr/>
          <p:nvPr/>
        </p:nvSpPr>
        <p:spPr>
          <a:xfrm>
            <a:off x="360000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300" dirty="0"/>
          </a:p>
        </p:txBody>
      </p:sp>
      <p:sp>
        <p:nvSpPr>
          <p:cNvPr id="29" name="June 15"/>
          <p:cNvSpPr/>
          <p:nvPr/>
        </p:nvSpPr>
        <p:spPr>
          <a:xfrm>
            <a:off x="1337143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300" dirty="0"/>
          </a:p>
        </p:txBody>
      </p:sp>
      <p:sp>
        <p:nvSpPr>
          <p:cNvPr id="30" name="June 16"/>
          <p:cNvSpPr/>
          <p:nvPr/>
        </p:nvSpPr>
        <p:spPr>
          <a:xfrm>
            <a:off x="2314286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300" dirty="0"/>
          </a:p>
        </p:txBody>
      </p:sp>
      <p:sp>
        <p:nvSpPr>
          <p:cNvPr id="31" name="June 17"/>
          <p:cNvSpPr/>
          <p:nvPr/>
        </p:nvSpPr>
        <p:spPr>
          <a:xfrm>
            <a:off x="3291429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300" dirty="0"/>
          </a:p>
        </p:txBody>
      </p:sp>
      <p:sp>
        <p:nvSpPr>
          <p:cNvPr id="32" name="June 18"/>
          <p:cNvSpPr/>
          <p:nvPr/>
        </p:nvSpPr>
        <p:spPr>
          <a:xfrm>
            <a:off x="4268571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300" dirty="0"/>
          </a:p>
        </p:txBody>
      </p:sp>
      <p:sp>
        <p:nvSpPr>
          <p:cNvPr id="33" name="June 19"/>
          <p:cNvSpPr/>
          <p:nvPr/>
        </p:nvSpPr>
        <p:spPr>
          <a:xfrm>
            <a:off x="5245714" y="78372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300" dirty="0"/>
          </a:p>
        </p:txBody>
      </p:sp>
      <p:sp>
        <p:nvSpPr>
          <p:cNvPr id="34" name="June 20"/>
          <p:cNvSpPr/>
          <p:nvPr/>
        </p:nvSpPr>
        <p:spPr>
          <a:xfrm>
            <a:off x="6222857" y="78372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3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7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Father’s Day</a:t>
            </a:r>
            <a:endParaRPr lang="en-US" sz="1300" dirty="0"/>
          </a:p>
        </p:txBody>
      </p:sp>
      <p:sp>
        <p:nvSpPr>
          <p:cNvPr id="35" name="June 21"/>
          <p:cNvSpPr/>
          <p:nvPr/>
        </p:nvSpPr>
        <p:spPr>
          <a:xfrm>
            <a:off x="360000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300" dirty="0"/>
          </a:p>
        </p:txBody>
      </p:sp>
      <p:sp>
        <p:nvSpPr>
          <p:cNvPr id="36" name="June 22"/>
          <p:cNvSpPr/>
          <p:nvPr/>
        </p:nvSpPr>
        <p:spPr>
          <a:xfrm>
            <a:off x="1337143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300" dirty="0"/>
          </a:p>
        </p:txBody>
      </p:sp>
      <p:sp>
        <p:nvSpPr>
          <p:cNvPr id="37" name="June 23"/>
          <p:cNvSpPr/>
          <p:nvPr/>
        </p:nvSpPr>
        <p:spPr>
          <a:xfrm>
            <a:off x="2314286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300" dirty="0"/>
          </a:p>
        </p:txBody>
      </p:sp>
      <p:sp>
        <p:nvSpPr>
          <p:cNvPr id="38" name="June 24"/>
          <p:cNvSpPr/>
          <p:nvPr/>
        </p:nvSpPr>
        <p:spPr>
          <a:xfrm>
            <a:off x="3291429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300" dirty="0"/>
          </a:p>
        </p:txBody>
      </p:sp>
      <p:sp>
        <p:nvSpPr>
          <p:cNvPr id="39" name="June 25"/>
          <p:cNvSpPr/>
          <p:nvPr/>
        </p:nvSpPr>
        <p:spPr>
          <a:xfrm>
            <a:off x="4268571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300" dirty="0"/>
          </a:p>
        </p:txBody>
      </p:sp>
      <p:sp>
        <p:nvSpPr>
          <p:cNvPr id="40" name="June 26"/>
          <p:cNvSpPr/>
          <p:nvPr/>
        </p:nvSpPr>
        <p:spPr>
          <a:xfrm>
            <a:off x="5245714" y="85968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300" dirty="0"/>
          </a:p>
        </p:txBody>
      </p:sp>
      <p:sp>
        <p:nvSpPr>
          <p:cNvPr id="41" name="June 27"/>
          <p:cNvSpPr/>
          <p:nvPr/>
        </p:nvSpPr>
        <p:spPr>
          <a:xfrm>
            <a:off x="6222857" y="85968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300" dirty="0"/>
          </a:p>
        </p:txBody>
      </p:sp>
      <p:sp>
        <p:nvSpPr>
          <p:cNvPr id="42" name="June 28"/>
          <p:cNvSpPr/>
          <p:nvPr/>
        </p:nvSpPr>
        <p:spPr>
          <a:xfrm>
            <a:off x="360000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300" dirty="0"/>
          </a:p>
        </p:txBody>
      </p:sp>
      <p:sp>
        <p:nvSpPr>
          <p:cNvPr id="43" name="June 29"/>
          <p:cNvSpPr/>
          <p:nvPr/>
        </p:nvSpPr>
        <p:spPr>
          <a:xfrm>
            <a:off x="1337143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300" dirty="0"/>
          </a:p>
        </p:txBody>
      </p:sp>
      <p:sp>
        <p:nvSpPr>
          <p:cNvPr id="44" name="June 30"/>
          <p:cNvSpPr/>
          <p:nvPr/>
        </p:nvSpPr>
        <p:spPr>
          <a:xfrm>
            <a:off x="2314286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300" dirty="0"/>
          </a:p>
        </p:txBody>
      </p:sp>
      <p:sp>
        <p:nvSpPr>
          <p:cNvPr id="45" name="Blank day"/>
          <p:cNvSpPr/>
          <p:nvPr/>
        </p:nvSpPr>
        <p:spPr>
          <a:xfrm>
            <a:off x="3291429" y="93564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46" name="Blank day"/>
          <p:cNvSpPr/>
          <p:nvPr/>
        </p:nvSpPr>
        <p:spPr>
          <a:xfrm>
            <a:off x="4268571" y="93564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47" name="Blank day"/>
          <p:cNvSpPr/>
          <p:nvPr/>
        </p:nvSpPr>
        <p:spPr>
          <a:xfrm>
            <a:off x="5245714" y="93564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48" name="Blank day"/>
          <p:cNvSpPr/>
          <p:nvPr/>
        </p:nvSpPr>
        <p:spPr>
          <a:xfrm>
            <a:off x="6222857" y="93564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background"/>
          <p:cNvSpPr/>
          <p:nvPr/>
        </p:nvSpPr>
        <p:spPr>
          <a:xfrm>
            <a:off x="360000" y="360000"/>
            <a:ext cx="6840000" cy="5040000"/>
          </a:xfrm>
          <a:prstGeom prst="rect">
            <a:avLst/>
          </a:prstGeom>
          <a:solidFill>
            <a:srgbClr val="FAECEC"/>
          </a:solidFill>
          <a:ln w="12700">
            <a:solidFill>
              <a:srgbClr val="FAECEC"/>
            </a:solidFill>
            <a:prstDash val="solid"/>
          </a:ln>
        </p:spPr>
      </p:sp>
      <p:sp>
        <p:nvSpPr>
          <p:cNvPr id="3" name="Text 0"/>
          <p:cNvSpPr/>
          <p:nvPr>
            <p:ph type="pic" idx="100" hasCustomPrompt="1"/>
          </p:nvPr>
        </p:nvSpPr>
        <p:spPr>
          <a:xfrm>
            <a:off x="360000" y="360000"/>
            <a:ext cx="6840000" cy="5040000"/>
          </a:xfrm>
          <a:prstGeom prst="rect">
            <a:avLst/>
          </a:prstGeom>
          <a:noFill/>
          <a:ln/>
        </p:spPr>
        <p:txBody>
          <a:bodyPr wrap="square" lIns="177800" tIns="177800" rIns="177800" bIns="177800" rtlCol="0" anchor="b"/>
          <a:lstStyle/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4" name="Month band"/>
          <p:cNvSpPr/>
          <p:nvPr/>
        </p:nvSpPr>
        <p:spPr>
          <a:xfrm>
            <a:off x="360000" y="5544000"/>
            <a:ext cx="6840000" cy="468000"/>
          </a:xfrm>
          <a:prstGeom prst="roundRect">
            <a:avLst>
              <a:gd name="adj" fmla="val 19231"/>
            </a:avLst>
          </a:prstGeom>
          <a:solidFill>
            <a:srgbClr val="C9433F"/>
          </a:solidFill>
          <a:ln w="12700">
            <a:solidFill>
              <a:srgbClr val="C9433F"/>
            </a:solidFill>
            <a:prstDash val="solid"/>
          </a:ln>
        </p:spPr>
      </p:sp>
      <p:pic>
        <p:nvPicPr>
          <p:cNvPr id="5" name="Month icon" descr="Jul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000" y="5616000"/>
            <a:ext cx="324000" cy="324000"/>
          </a:xfrm>
          <a:prstGeom prst="rect">
            <a:avLst/>
          </a:prstGeom>
        </p:spPr>
      </p:pic>
      <p:sp>
        <p:nvSpPr>
          <p:cNvPr id="6" name="Month title"/>
          <p:cNvSpPr txBox="1"/>
          <p:nvPr/>
        </p:nvSpPr>
        <p:spPr>
          <a:xfrm>
            <a:off x="936000" y="5544000"/>
            <a:ext cx="54000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July</a:t>
            </a:r>
            <a:pPr indent="0" marL="0">
              <a:buNone/>
            </a:pPr>
            <a:r>
              <a:rPr lang="en-US" sz="2400" dirty="0">
                <a:solidFill>
                  <a:srgbClr val="F5DD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2400" dirty="0"/>
          </a:p>
        </p:txBody>
      </p:sp>
      <p:sp>
        <p:nvSpPr>
          <p:cNvPr id="7" name="MON heading"/>
          <p:cNvSpPr/>
          <p:nvPr/>
        </p:nvSpPr>
        <p:spPr>
          <a:xfrm>
            <a:off x="360000" y="6102000"/>
            <a:ext cx="977143" cy="216000"/>
          </a:xfrm>
          <a:prstGeom prst="rect">
            <a:avLst/>
          </a:prstGeom>
          <a:solidFill>
            <a:srgbClr val="C9433F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800" dirty="0"/>
          </a:p>
        </p:txBody>
      </p:sp>
      <p:sp>
        <p:nvSpPr>
          <p:cNvPr id="8" name="TUE heading"/>
          <p:cNvSpPr/>
          <p:nvPr/>
        </p:nvSpPr>
        <p:spPr>
          <a:xfrm>
            <a:off x="1337143" y="6102000"/>
            <a:ext cx="977143" cy="216000"/>
          </a:xfrm>
          <a:prstGeom prst="rect">
            <a:avLst/>
          </a:prstGeom>
          <a:solidFill>
            <a:srgbClr val="C9433F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800" dirty="0"/>
          </a:p>
        </p:txBody>
      </p:sp>
      <p:sp>
        <p:nvSpPr>
          <p:cNvPr id="9" name="WED heading"/>
          <p:cNvSpPr/>
          <p:nvPr/>
        </p:nvSpPr>
        <p:spPr>
          <a:xfrm>
            <a:off x="2314286" y="6102000"/>
            <a:ext cx="977143" cy="216000"/>
          </a:xfrm>
          <a:prstGeom prst="rect">
            <a:avLst/>
          </a:prstGeom>
          <a:solidFill>
            <a:srgbClr val="C9433F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800" dirty="0"/>
          </a:p>
        </p:txBody>
      </p:sp>
      <p:sp>
        <p:nvSpPr>
          <p:cNvPr id="10" name="THU heading"/>
          <p:cNvSpPr/>
          <p:nvPr/>
        </p:nvSpPr>
        <p:spPr>
          <a:xfrm>
            <a:off x="3291429" y="6102000"/>
            <a:ext cx="977143" cy="216000"/>
          </a:xfrm>
          <a:prstGeom prst="rect">
            <a:avLst/>
          </a:prstGeom>
          <a:solidFill>
            <a:srgbClr val="C9433F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800" dirty="0"/>
          </a:p>
        </p:txBody>
      </p:sp>
      <p:sp>
        <p:nvSpPr>
          <p:cNvPr id="11" name="FRI heading"/>
          <p:cNvSpPr/>
          <p:nvPr/>
        </p:nvSpPr>
        <p:spPr>
          <a:xfrm>
            <a:off x="4268571" y="6102000"/>
            <a:ext cx="977143" cy="216000"/>
          </a:xfrm>
          <a:prstGeom prst="rect">
            <a:avLst/>
          </a:prstGeom>
          <a:solidFill>
            <a:srgbClr val="C9433F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800" dirty="0"/>
          </a:p>
        </p:txBody>
      </p:sp>
      <p:sp>
        <p:nvSpPr>
          <p:cNvPr id="12" name="SAT heading"/>
          <p:cNvSpPr/>
          <p:nvPr/>
        </p:nvSpPr>
        <p:spPr>
          <a:xfrm>
            <a:off x="5245714" y="6102000"/>
            <a:ext cx="977143" cy="216000"/>
          </a:xfrm>
          <a:prstGeom prst="rect">
            <a:avLst/>
          </a:prstGeom>
          <a:solidFill>
            <a:srgbClr val="D87875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800" dirty="0"/>
          </a:p>
        </p:txBody>
      </p:sp>
      <p:sp>
        <p:nvSpPr>
          <p:cNvPr id="13" name="SUN heading"/>
          <p:cNvSpPr/>
          <p:nvPr/>
        </p:nvSpPr>
        <p:spPr>
          <a:xfrm>
            <a:off x="6222857" y="6102000"/>
            <a:ext cx="977143" cy="216000"/>
          </a:xfrm>
          <a:prstGeom prst="rect">
            <a:avLst/>
          </a:prstGeom>
          <a:solidFill>
            <a:srgbClr val="D87875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800" dirty="0"/>
          </a:p>
        </p:txBody>
      </p:sp>
      <p:sp>
        <p:nvSpPr>
          <p:cNvPr id="14" name="Blank day"/>
          <p:cNvSpPr/>
          <p:nvPr/>
        </p:nvSpPr>
        <p:spPr>
          <a:xfrm>
            <a:off x="360000" y="63180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15" name="Blank day"/>
          <p:cNvSpPr/>
          <p:nvPr/>
        </p:nvSpPr>
        <p:spPr>
          <a:xfrm>
            <a:off x="1337143" y="63180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16" name="Blank day"/>
          <p:cNvSpPr/>
          <p:nvPr/>
        </p:nvSpPr>
        <p:spPr>
          <a:xfrm>
            <a:off x="2314286" y="63180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17" name="July 1"/>
          <p:cNvSpPr/>
          <p:nvPr/>
        </p:nvSpPr>
        <p:spPr>
          <a:xfrm>
            <a:off x="3291429" y="63180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8" name="July 2"/>
          <p:cNvSpPr/>
          <p:nvPr/>
        </p:nvSpPr>
        <p:spPr>
          <a:xfrm>
            <a:off x="4268571" y="63180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9" name="July 3"/>
          <p:cNvSpPr/>
          <p:nvPr/>
        </p:nvSpPr>
        <p:spPr>
          <a:xfrm>
            <a:off x="5245714" y="63180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0" name="July 4"/>
          <p:cNvSpPr/>
          <p:nvPr/>
        </p:nvSpPr>
        <p:spPr>
          <a:xfrm>
            <a:off x="6222857" y="63180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1" name="July 5"/>
          <p:cNvSpPr/>
          <p:nvPr/>
        </p:nvSpPr>
        <p:spPr>
          <a:xfrm>
            <a:off x="360000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2" name="July 6"/>
          <p:cNvSpPr/>
          <p:nvPr/>
        </p:nvSpPr>
        <p:spPr>
          <a:xfrm>
            <a:off x="1337143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23" name="July 7"/>
          <p:cNvSpPr/>
          <p:nvPr/>
        </p:nvSpPr>
        <p:spPr>
          <a:xfrm>
            <a:off x="2314286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24" name="July 8"/>
          <p:cNvSpPr/>
          <p:nvPr/>
        </p:nvSpPr>
        <p:spPr>
          <a:xfrm>
            <a:off x="3291429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300" dirty="0"/>
          </a:p>
        </p:txBody>
      </p:sp>
      <p:sp>
        <p:nvSpPr>
          <p:cNvPr id="25" name="July 9"/>
          <p:cNvSpPr/>
          <p:nvPr/>
        </p:nvSpPr>
        <p:spPr>
          <a:xfrm>
            <a:off x="4268571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300" dirty="0"/>
          </a:p>
        </p:txBody>
      </p:sp>
      <p:sp>
        <p:nvSpPr>
          <p:cNvPr id="26" name="July 10"/>
          <p:cNvSpPr/>
          <p:nvPr/>
        </p:nvSpPr>
        <p:spPr>
          <a:xfrm>
            <a:off x="5245714" y="70776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300" dirty="0"/>
          </a:p>
        </p:txBody>
      </p:sp>
      <p:sp>
        <p:nvSpPr>
          <p:cNvPr id="27" name="July 11"/>
          <p:cNvSpPr/>
          <p:nvPr/>
        </p:nvSpPr>
        <p:spPr>
          <a:xfrm>
            <a:off x="6222857" y="70776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300" dirty="0"/>
          </a:p>
        </p:txBody>
      </p:sp>
      <p:sp>
        <p:nvSpPr>
          <p:cNvPr id="28" name="July 12"/>
          <p:cNvSpPr/>
          <p:nvPr/>
        </p:nvSpPr>
        <p:spPr>
          <a:xfrm>
            <a:off x="360000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300" dirty="0"/>
          </a:p>
        </p:txBody>
      </p:sp>
      <p:sp>
        <p:nvSpPr>
          <p:cNvPr id="29" name="July 13"/>
          <p:cNvSpPr/>
          <p:nvPr/>
        </p:nvSpPr>
        <p:spPr>
          <a:xfrm>
            <a:off x="1337143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300" dirty="0"/>
          </a:p>
        </p:txBody>
      </p:sp>
      <p:sp>
        <p:nvSpPr>
          <p:cNvPr id="30" name="July 14"/>
          <p:cNvSpPr/>
          <p:nvPr/>
        </p:nvSpPr>
        <p:spPr>
          <a:xfrm>
            <a:off x="2314286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300" dirty="0"/>
          </a:p>
        </p:txBody>
      </p:sp>
      <p:sp>
        <p:nvSpPr>
          <p:cNvPr id="31" name="July 15"/>
          <p:cNvSpPr/>
          <p:nvPr/>
        </p:nvSpPr>
        <p:spPr>
          <a:xfrm>
            <a:off x="3291429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300" dirty="0"/>
          </a:p>
        </p:txBody>
      </p:sp>
      <p:sp>
        <p:nvSpPr>
          <p:cNvPr id="32" name="July 16"/>
          <p:cNvSpPr/>
          <p:nvPr/>
        </p:nvSpPr>
        <p:spPr>
          <a:xfrm>
            <a:off x="4268571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300" dirty="0"/>
          </a:p>
        </p:txBody>
      </p:sp>
      <p:sp>
        <p:nvSpPr>
          <p:cNvPr id="33" name="July 17"/>
          <p:cNvSpPr/>
          <p:nvPr/>
        </p:nvSpPr>
        <p:spPr>
          <a:xfrm>
            <a:off x="5245714" y="78372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300" dirty="0"/>
          </a:p>
        </p:txBody>
      </p:sp>
      <p:sp>
        <p:nvSpPr>
          <p:cNvPr id="34" name="July 18"/>
          <p:cNvSpPr/>
          <p:nvPr/>
        </p:nvSpPr>
        <p:spPr>
          <a:xfrm>
            <a:off x="6222857" y="78372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300" dirty="0"/>
          </a:p>
        </p:txBody>
      </p:sp>
      <p:sp>
        <p:nvSpPr>
          <p:cNvPr id="35" name="July 19"/>
          <p:cNvSpPr/>
          <p:nvPr/>
        </p:nvSpPr>
        <p:spPr>
          <a:xfrm>
            <a:off x="360000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300" dirty="0"/>
          </a:p>
        </p:txBody>
      </p:sp>
      <p:sp>
        <p:nvSpPr>
          <p:cNvPr id="36" name="July 20"/>
          <p:cNvSpPr/>
          <p:nvPr/>
        </p:nvSpPr>
        <p:spPr>
          <a:xfrm>
            <a:off x="1337143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300" dirty="0"/>
          </a:p>
        </p:txBody>
      </p:sp>
      <p:sp>
        <p:nvSpPr>
          <p:cNvPr id="37" name="July 21"/>
          <p:cNvSpPr/>
          <p:nvPr/>
        </p:nvSpPr>
        <p:spPr>
          <a:xfrm>
            <a:off x="2314286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300" dirty="0"/>
          </a:p>
        </p:txBody>
      </p:sp>
      <p:sp>
        <p:nvSpPr>
          <p:cNvPr id="38" name="July 22"/>
          <p:cNvSpPr/>
          <p:nvPr/>
        </p:nvSpPr>
        <p:spPr>
          <a:xfrm>
            <a:off x="3291429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300" dirty="0"/>
          </a:p>
        </p:txBody>
      </p:sp>
      <p:sp>
        <p:nvSpPr>
          <p:cNvPr id="39" name="July 23"/>
          <p:cNvSpPr/>
          <p:nvPr/>
        </p:nvSpPr>
        <p:spPr>
          <a:xfrm>
            <a:off x="4268571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300" dirty="0"/>
          </a:p>
        </p:txBody>
      </p:sp>
      <p:sp>
        <p:nvSpPr>
          <p:cNvPr id="40" name="July 24"/>
          <p:cNvSpPr/>
          <p:nvPr/>
        </p:nvSpPr>
        <p:spPr>
          <a:xfrm>
            <a:off x="5245714" y="85968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300" dirty="0"/>
          </a:p>
        </p:txBody>
      </p:sp>
      <p:sp>
        <p:nvSpPr>
          <p:cNvPr id="41" name="July 25"/>
          <p:cNvSpPr/>
          <p:nvPr/>
        </p:nvSpPr>
        <p:spPr>
          <a:xfrm>
            <a:off x="6222857" y="85968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300" dirty="0"/>
          </a:p>
        </p:txBody>
      </p:sp>
      <p:sp>
        <p:nvSpPr>
          <p:cNvPr id="42" name="July 26"/>
          <p:cNvSpPr/>
          <p:nvPr/>
        </p:nvSpPr>
        <p:spPr>
          <a:xfrm>
            <a:off x="360000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300" dirty="0"/>
          </a:p>
        </p:txBody>
      </p:sp>
      <p:sp>
        <p:nvSpPr>
          <p:cNvPr id="43" name="July 27"/>
          <p:cNvSpPr/>
          <p:nvPr/>
        </p:nvSpPr>
        <p:spPr>
          <a:xfrm>
            <a:off x="1337143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300" dirty="0"/>
          </a:p>
        </p:txBody>
      </p:sp>
      <p:sp>
        <p:nvSpPr>
          <p:cNvPr id="44" name="July 28"/>
          <p:cNvSpPr/>
          <p:nvPr/>
        </p:nvSpPr>
        <p:spPr>
          <a:xfrm>
            <a:off x="2314286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300" dirty="0"/>
          </a:p>
        </p:txBody>
      </p:sp>
      <p:sp>
        <p:nvSpPr>
          <p:cNvPr id="45" name="July 29"/>
          <p:cNvSpPr/>
          <p:nvPr/>
        </p:nvSpPr>
        <p:spPr>
          <a:xfrm>
            <a:off x="3291429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300" dirty="0"/>
          </a:p>
        </p:txBody>
      </p:sp>
      <p:sp>
        <p:nvSpPr>
          <p:cNvPr id="46" name="July 30"/>
          <p:cNvSpPr/>
          <p:nvPr/>
        </p:nvSpPr>
        <p:spPr>
          <a:xfrm>
            <a:off x="4268571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300" dirty="0"/>
          </a:p>
        </p:txBody>
      </p:sp>
      <p:sp>
        <p:nvSpPr>
          <p:cNvPr id="47" name="July 31"/>
          <p:cNvSpPr/>
          <p:nvPr/>
        </p:nvSpPr>
        <p:spPr>
          <a:xfrm>
            <a:off x="5245714" y="93564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300" dirty="0"/>
          </a:p>
        </p:txBody>
      </p:sp>
      <p:sp>
        <p:nvSpPr>
          <p:cNvPr id="48" name="Blank day"/>
          <p:cNvSpPr/>
          <p:nvPr/>
        </p:nvSpPr>
        <p:spPr>
          <a:xfrm>
            <a:off x="6222857" y="93564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background"/>
          <p:cNvSpPr/>
          <p:nvPr/>
        </p:nvSpPr>
        <p:spPr>
          <a:xfrm>
            <a:off x="360000" y="360000"/>
            <a:ext cx="6840000" cy="5040000"/>
          </a:xfrm>
          <a:prstGeom prst="rect">
            <a:avLst/>
          </a:prstGeom>
          <a:solidFill>
            <a:srgbClr val="F8F3E8"/>
          </a:solidFill>
          <a:ln w="12700">
            <a:solidFill>
              <a:srgbClr val="F8F3E8"/>
            </a:solidFill>
            <a:prstDash val="solid"/>
          </a:ln>
        </p:spPr>
      </p:sp>
      <p:sp>
        <p:nvSpPr>
          <p:cNvPr id="3" name="Text 0"/>
          <p:cNvSpPr/>
          <p:nvPr>
            <p:ph type="pic" idx="100" hasCustomPrompt="1"/>
          </p:nvPr>
        </p:nvSpPr>
        <p:spPr>
          <a:xfrm>
            <a:off x="360000" y="360000"/>
            <a:ext cx="6840000" cy="5040000"/>
          </a:xfrm>
          <a:prstGeom prst="rect">
            <a:avLst/>
          </a:prstGeom>
          <a:noFill/>
          <a:ln/>
        </p:spPr>
        <p:txBody>
          <a:bodyPr wrap="square" lIns="177800" tIns="177800" rIns="177800" bIns="177800" rtlCol="0" anchor="b"/>
          <a:lstStyle/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4" name="Month band"/>
          <p:cNvSpPr/>
          <p:nvPr/>
        </p:nvSpPr>
        <p:spPr>
          <a:xfrm>
            <a:off x="360000" y="5544000"/>
            <a:ext cx="6840000" cy="468000"/>
          </a:xfrm>
          <a:prstGeom prst="roundRect">
            <a:avLst>
              <a:gd name="adj" fmla="val 19231"/>
            </a:avLst>
          </a:prstGeom>
          <a:solidFill>
            <a:srgbClr val="B7861A"/>
          </a:solidFill>
          <a:ln w="12700">
            <a:solidFill>
              <a:srgbClr val="B7861A"/>
            </a:solidFill>
            <a:prstDash val="solid"/>
          </a:ln>
        </p:spPr>
      </p:sp>
      <p:pic>
        <p:nvPicPr>
          <p:cNvPr id="5" name="Month icon" descr="Augus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000" y="5616000"/>
            <a:ext cx="324000" cy="324000"/>
          </a:xfrm>
          <a:prstGeom prst="rect">
            <a:avLst/>
          </a:prstGeom>
        </p:spPr>
      </p:pic>
      <p:sp>
        <p:nvSpPr>
          <p:cNvPr id="6" name="Month title"/>
          <p:cNvSpPr txBox="1"/>
          <p:nvPr/>
        </p:nvSpPr>
        <p:spPr>
          <a:xfrm>
            <a:off x="936000" y="5544000"/>
            <a:ext cx="54000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August</a:t>
            </a:r>
            <a:pPr indent="0" marL="0">
              <a:buNone/>
            </a:pPr>
            <a:r>
              <a:rPr lang="en-US" sz="2400" dirty="0">
                <a:solidFill>
                  <a:srgbClr val="F2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2400" dirty="0"/>
          </a:p>
        </p:txBody>
      </p:sp>
      <p:sp>
        <p:nvSpPr>
          <p:cNvPr id="7" name="MON heading"/>
          <p:cNvSpPr/>
          <p:nvPr/>
        </p:nvSpPr>
        <p:spPr>
          <a:xfrm>
            <a:off x="360000" y="6102000"/>
            <a:ext cx="977143" cy="216000"/>
          </a:xfrm>
          <a:prstGeom prst="rect">
            <a:avLst/>
          </a:prstGeom>
          <a:solidFill>
            <a:srgbClr val="B7861A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800" dirty="0"/>
          </a:p>
        </p:txBody>
      </p:sp>
      <p:sp>
        <p:nvSpPr>
          <p:cNvPr id="8" name="TUE heading"/>
          <p:cNvSpPr/>
          <p:nvPr/>
        </p:nvSpPr>
        <p:spPr>
          <a:xfrm>
            <a:off x="1337143" y="6102000"/>
            <a:ext cx="977143" cy="216000"/>
          </a:xfrm>
          <a:prstGeom prst="rect">
            <a:avLst/>
          </a:prstGeom>
          <a:solidFill>
            <a:srgbClr val="B7861A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800" dirty="0"/>
          </a:p>
        </p:txBody>
      </p:sp>
      <p:sp>
        <p:nvSpPr>
          <p:cNvPr id="9" name="WED heading"/>
          <p:cNvSpPr/>
          <p:nvPr/>
        </p:nvSpPr>
        <p:spPr>
          <a:xfrm>
            <a:off x="2314286" y="6102000"/>
            <a:ext cx="977143" cy="216000"/>
          </a:xfrm>
          <a:prstGeom prst="rect">
            <a:avLst/>
          </a:prstGeom>
          <a:solidFill>
            <a:srgbClr val="B7861A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800" dirty="0"/>
          </a:p>
        </p:txBody>
      </p:sp>
      <p:sp>
        <p:nvSpPr>
          <p:cNvPr id="10" name="THU heading"/>
          <p:cNvSpPr/>
          <p:nvPr/>
        </p:nvSpPr>
        <p:spPr>
          <a:xfrm>
            <a:off x="3291429" y="6102000"/>
            <a:ext cx="977143" cy="216000"/>
          </a:xfrm>
          <a:prstGeom prst="rect">
            <a:avLst/>
          </a:prstGeom>
          <a:solidFill>
            <a:srgbClr val="B7861A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800" dirty="0"/>
          </a:p>
        </p:txBody>
      </p:sp>
      <p:sp>
        <p:nvSpPr>
          <p:cNvPr id="11" name="FRI heading"/>
          <p:cNvSpPr/>
          <p:nvPr/>
        </p:nvSpPr>
        <p:spPr>
          <a:xfrm>
            <a:off x="4268571" y="6102000"/>
            <a:ext cx="977143" cy="216000"/>
          </a:xfrm>
          <a:prstGeom prst="rect">
            <a:avLst/>
          </a:prstGeom>
          <a:solidFill>
            <a:srgbClr val="B7861A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800" dirty="0"/>
          </a:p>
        </p:txBody>
      </p:sp>
      <p:sp>
        <p:nvSpPr>
          <p:cNvPr id="12" name="SAT heading"/>
          <p:cNvSpPr/>
          <p:nvPr/>
        </p:nvSpPr>
        <p:spPr>
          <a:xfrm>
            <a:off x="5245714" y="6102000"/>
            <a:ext cx="977143" cy="216000"/>
          </a:xfrm>
          <a:prstGeom prst="rect">
            <a:avLst/>
          </a:prstGeom>
          <a:solidFill>
            <a:srgbClr val="CBA85A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800" dirty="0"/>
          </a:p>
        </p:txBody>
      </p:sp>
      <p:sp>
        <p:nvSpPr>
          <p:cNvPr id="13" name="SUN heading"/>
          <p:cNvSpPr/>
          <p:nvPr/>
        </p:nvSpPr>
        <p:spPr>
          <a:xfrm>
            <a:off x="6222857" y="6102000"/>
            <a:ext cx="977143" cy="216000"/>
          </a:xfrm>
          <a:prstGeom prst="rect">
            <a:avLst/>
          </a:prstGeom>
          <a:solidFill>
            <a:srgbClr val="CBA85A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800" dirty="0"/>
          </a:p>
        </p:txBody>
      </p:sp>
      <p:sp>
        <p:nvSpPr>
          <p:cNvPr id="14" name="Blank day"/>
          <p:cNvSpPr/>
          <p:nvPr/>
        </p:nvSpPr>
        <p:spPr>
          <a:xfrm>
            <a:off x="360000" y="6318000"/>
            <a:ext cx="977143" cy="633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15" name="Blank day"/>
          <p:cNvSpPr/>
          <p:nvPr/>
        </p:nvSpPr>
        <p:spPr>
          <a:xfrm>
            <a:off x="1337143" y="6318000"/>
            <a:ext cx="977143" cy="633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16" name="Blank day"/>
          <p:cNvSpPr/>
          <p:nvPr/>
        </p:nvSpPr>
        <p:spPr>
          <a:xfrm>
            <a:off x="2314286" y="6318000"/>
            <a:ext cx="977143" cy="633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17" name="Blank day"/>
          <p:cNvSpPr/>
          <p:nvPr/>
        </p:nvSpPr>
        <p:spPr>
          <a:xfrm>
            <a:off x="3291429" y="6318000"/>
            <a:ext cx="977143" cy="633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18" name="Blank day"/>
          <p:cNvSpPr/>
          <p:nvPr/>
        </p:nvSpPr>
        <p:spPr>
          <a:xfrm>
            <a:off x="4268571" y="6318000"/>
            <a:ext cx="977143" cy="633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19" name="Blank day"/>
          <p:cNvSpPr/>
          <p:nvPr/>
        </p:nvSpPr>
        <p:spPr>
          <a:xfrm>
            <a:off x="5245714" y="6318000"/>
            <a:ext cx="977143" cy="633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20" name="August 1"/>
          <p:cNvSpPr/>
          <p:nvPr/>
        </p:nvSpPr>
        <p:spPr>
          <a:xfrm>
            <a:off x="6222857" y="6318000"/>
            <a:ext cx="977143" cy="633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21" name="August 2"/>
          <p:cNvSpPr/>
          <p:nvPr/>
        </p:nvSpPr>
        <p:spPr>
          <a:xfrm>
            <a:off x="360000" y="6951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22" name="August 3"/>
          <p:cNvSpPr/>
          <p:nvPr/>
        </p:nvSpPr>
        <p:spPr>
          <a:xfrm>
            <a:off x="1337143" y="6951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3" name="August 4"/>
          <p:cNvSpPr/>
          <p:nvPr/>
        </p:nvSpPr>
        <p:spPr>
          <a:xfrm>
            <a:off x="2314286" y="6951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August 5"/>
          <p:cNvSpPr/>
          <p:nvPr/>
        </p:nvSpPr>
        <p:spPr>
          <a:xfrm>
            <a:off x="3291429" y="6951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5" name="August 6"/>
          <p:cNvSpPr/>
          <p:nvPr/>
        </p:nvSpPr>
        <p:spPr>
          <a:xfrm>
            <a:off x="4268571" y="6951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26" name="August 7"/>
          <p:cNvSpPr/>
          <p:nvPr/>
        </p:nvSpPr>
        <p:spPr>
          <a:xfrm>
            <a:off x="5245714" y="6951000"/>
            <a:ext cx="977143" cy="633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27" name="August 8"/>
          <p:cNvSpPr/>
          <p:nvPr/>
        </p:nvSpPr>
        <p:spPr>
          <a:xfrm>
            <a:off x="6222857" y="6951000"/>
            <a:ext cx="977143" cy="633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300" dirty="0"/>
          </a:p>
        </p:txBody>
      </p:sp>
      <p:sp>
        <p:nvSpPr>
          <p:cNvPr id="28" name="August 9"/>
          <p:cNvSpPr/>
          <p:nvPr/>
        </p:nvSpPr>
        <p:spPr>
          <a:xfrm>
            <a:off x="360000" y="7584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300" dirty="0"/>
          </a:p>
        </p:txBody>
      </p:sp>
      <p:sp>
        <p:nvSpPr>
          <p:cNvPr id="29" name="August 10"/>
          <p:cNvSpPr/>
          <p:nvPr/>
        </p:nvSpPr>
        <p:spPr>
          <a:xfrm>
            <a:off x="1337143" y="7584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300" dirty="0"/>
          </a:p>
        </p:txBody>
      </p:sp>
      <p:sp>
        <p:nvSpPr>
          <p:cNvPr id="30" name="August 11"/>
          <p:cNvSpPr/>
          <p:nvPr/>
        </p:nvSpPr>
        <p:spPr>
          <a:xfrm>
            <a:off x="2314286" y="7584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300" dirty="0"/>
          </a:p>
        </p:txBody>
      </p:sp>
      <p:sp>
        <p:nvSpPr>
          <p:cNvPr id="31" name="August 12"/>
          <p:cNvSpPr/>
          <p:nvPr/>
        </p:nvSpPr>
        <p:spPr>
          <a:xfrm>
            <a:off x="3291429" y="7584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300" dirty="0"/>
          </a:p>
        </p:txBody>
      </p:sp>
      <p:sp>
        <p:nvSpPr>
          <p:cNvPr id="32" name="August 13"/>
          <p:cNvSpPr/>
          <p:nvPr/>
        </p:nvSpPr>
        <p:spPr>
          <a:xfrm>
            <a:off x="4268571" y="7584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300" dirty="0"/>
          </a:p>
        </p:txBody>
      </p:sp>
      <p:sp>
        <p:nvSpPr>
          <p:cNvPr id="33" name="August 14"/>
          <p:cNvSpPr/>
          <p:nvPr/>
        </p:nvSpPr>
        <p:spPr>
          <a:xfrm>
            <a:off x="5245714" y="7584000"/>
            <a:ext cx="977143" cy="633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300" dirty="0"/>
          </a:p>
        </p:txBody>
      </p:sp>
      <p:sp>
        <p:nvSpPr>
          <p:cNvPr id="34" name="August 15"/>
          <p:cNvSpPr/>
          <p:nvPr/>
        </p:nvSpPr>
        <p:spPr>
          <a:xfrm>
            <a:off x="6222857" y="7584000"/>
            <a:ext cx="977143" cy="633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300" dirty="0"/>
          </a:p>
        </p:txBody>
      </p:sp>
      <p:sp>
        <p:nvSpPr>
          <p:cNvPr id="35" name="August 16"/>
          <p:cNvSpPr/>
          <p:nvPr/>
        </p:nvSpPr>
        <p:spPr>
          <a:xfrm>
            <a:off x="360000" y="8217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300" dirty="0"/>
          </a:p>
        </p:txBody>
      </p:sp>
      <p:sp>
        <p:nvSpPr>
          <p:cNvPr id="36" name="August 17"/>
          <p:cNvSpPr/>
          <p:nvPr/>
        </p:nvSpPr>
        <p:spPr>
          <a:xfrm>
            <a:off x="1337143" y="8217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300" dirty="0"/>
          </a:p>
        </p:txBody>
      </p:sp>
      <p:sp>
        <p:nvSpPr>
          <p:cNvPr id="37" name="August 18"/>
          <p:cNvSpPr/>
          <p:nvPr/>
        </p:nvSpPr>
        <p:spPr>
          <a:xfrm>
            <a:off x="2314286" y="8217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300" dirty="0"/>
          </a:p>
        </p:txBody>
      </p:sp>
      <p:sp>
        <p:nvSpPr>
          <p:cNvPr id="38" name="August 19"/>
          <p:cNvSpPr/>
          <p:nvPr/>
        </p:nvSpPr>
        <p:spPr>
          <a:xfrm>
            <a:off x="3291429" y="8217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300" dirty="0"/>
          </a:p>
        </p:txBody>
      </p:sp>
      <p:sp>
        <p:nvSpPr>
          <p:cNvPr id="39" name="August 20"/>
          <p:cNvSpPr/>
          <p:nvPr/>
        </p:nvSpPr>
        <p:spPr>
          <a:xfrm>
            <a:off x="4268571" y="8217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300" dirty="0"/>
          </a:p>
        </p:txBody>
      </p:sp>
      <p:sp>
        <p:nvSpPr>
          <p:cNvPr id="40" name="August 21"/>
          <p:cNvSpPr/>
          <p:nvPr/>
        </p:nvSpPr>
        <p:spPr>
          <a:xfrm>
            <a:off x="5245714" y="8217000"/>
            <a:ext cx="977143" cy="633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300" dirty="0"/>
          </a:p>
        </p:txBody>
      </p:sp>
      <p:sp>
        <p:nvSpPr>
          <p:cNvPr id="41" name="August 22"/>
          <p:cNvSpPr/>
          <p:nvPr/>
        </p:nvSpPr>
        <p:spPr>
          <a:xfrm>
            <a:off x="6222857" y="8217000"/>
            <a:ext cx="977143" cy="633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300" dirty="0"/>
          </a:p>
        </p:txBody>
      </p:sp>
      <p:sp>
        <p:nvSpPr>
          <p:cNvPr id="42" name="August 23"/>
          <p:cNvSpPr/>
          <p:nvPr/>
        </p:nvSpPr>
        <p:spPr>
          <a:xfrm>
            <a:off x="360000" y="8850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300" dirty="0"/>
          </a:p>
        </p:txBody>
      </p:sp>
      <p:sp>
        <p:nvSpPr>
          <p:cNvPr id="43" name="August 24"/>
          <p:cNvSpPr/>
          <p:nvPr/>
        </p:nvSpPr>
        <p:spPr>
          <a:xfrm>
            <a:off x="1337143" y="8850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300" dirty="0"/>
          </a:p>
        </p:txBody>
      </p:sp>
      <p:sp>
        <p:nvSpPr>
          <p:cNvPr id="44" name="August 25"/>
          <p:cNvSpPr/>
          <p:nvPr/>
        </p:nvSpPr>
        <p:spPr>
          <a:xfrm>
            <a:off x="2314286" y="8850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300" dirty="0"/>
          </a:p>
        </p:txBody>
      </p:sp>
      <p:sp>
        <p:nvSpPr>
          <p:cNvPr id="45" name="August 26"/>
          <p:cNvSpPr/>
          <p:nvPr/>
        </p:nvSpPr>
        <p:spPr>
          <a:xfrm>
            <a:off x="3291429" y="8850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300" dirty="0"/>
          </a:p>
        </p:txBody>
      </p:sp>
      <p:sp>
        <p:nvSpPr>
          <p:cNvPr id="46" name="August 27"/>
          <p:cNvSpPr/>
          <p:nvPr/>
        </p:nvSpPr>
        <p:spPr>
          <a:xfrm>
            <a:off x="4268571" y="8850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300" dirty="0"/>
          </a:p>
        </p:txBody>
      </p:sp>
      <p:sp>
        <p:nvSpPr>
          <p:cNvPr id="47" name="August 28"/>
          <p:cNvSpPr/>
          <p:nvPr/>
        </p:nvSpPr>
        <p:spPr>
          <a:xfrm>
            <a:off x="5245714" y="8850000"/>
            <a:ext cx="977143" cy="633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300" dirty="0"/>
          </a:p>
        </p:txBody>
      </p:sp>
      <p:sp>
        <p:nvSpPr>
          <p:cNvPr id="48" name="August 29"/>
          <p:cNvSpPr/>
          <p:nvPr/>
        </p:nvSpPr>
        <p:spPr>
          <a:xfrm>
            <a:off x="6222857" y="8850000"/>
            <a:ext cx="977143" cy="633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300" dirty="0"/>
          </a:p>
        </p:txBody>
      </p:sp>
      <p:sp>
        <p:nvSpPr>
          <p:cNvPr id="49" name="August 30"/>
          <p:cNvSpPr/>
          <p:nvPr/>
        </p:nvSpPr>
        <p:spPr>
          <a:xfrm>
            <a:off x="360000" y="9483000"/>
            <a:ext cx="977143" cy="633000"/>
          </a:xfrm>
          <a:prstGeom prst="rect">
            <a:avLst/>
          </a:prstGeom>
          <a:solidFill>
            <a:srgbClr val="F6EFE1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B786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3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700" b="1" dirty="0">
                <a:solidFill>
                  <a:srgbClr val="B786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Summer bank holiday</a:t>
            </a:r>
            <a:endParaRPr lang="en-US" sz="1300" dirty="0"/>
          </a:p>
        </p:txBody>
      </p:sp>
      <p:sp>
        <p:nvSpPr>
          <p:cNvPr id="50" name="August 31"/>
          <p:cNvSpPr/>
          <p:nvPr/>
        </p:nvSpPr>
        <p:spPr>
          <a:xfrm>
            <a:off x="1337143" y="9483000"/>
            <a:ext cx="977143" cy="633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300" dirty="0"/>
          </a:p>
        </p:txBody>
      </p:sp>
      <p:sp>
        <p:nvSpPr>
          <p:cNvPr id="51" name="Blank day"/>
          <p:cNvSpPr/>
          <p:nvPr/>
        </p:nvSpPr>
        <p:spPr>
          <a:xfrm>
            <a:off x="2314286" y="9483000"/>
            <a:ext cx="977143" cy="633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52" name="Blank day"/>
          <p:cNvSpPr/>
          <p:nvPr/>
        </p:nvSpPr>
        <p:spPr>
          <a:xfrm>
            <a:off x="3291429" y="9483000"/>
            <a:ext cx="977143" cy="633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53" name="Blank day"/>
          <p:cNvSpPr/>
          <p:nvPr/>
        </p:nvSpPr>
        <p:spPr>
          <a:xfrm>
            <a:off x="4268571" y="9483000"/>
            <a:ext cx="977143" cy="633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54" name="Blank day"/>
          <p:cNvSpPr/>
          <p:nvPr/>
        </p:nvSpPr>
        <p:spPr>
          <a:xfrm>
            <a:off x="5245714" y="9483000"/>
            <a:ext cx="977143" cy="633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55" name="Blank day"/>
          <p:cNvSpPr/>
          <p:nvPr/>
        </p:nvSpPr>
        <p:spPr>
          <a:xfrm>
            <a:off x="6222857" y="9483000"/>
            <a:ext cx="977143" cy="633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background"/>
          <p:cNvSpPr/>
          <p:nvPr/>
        </p:nvSpPr>
        <p:spPr>
          <a:xfrm>
            <a:off x="360000" y="360000"/>
            <a:ext cx="6840000" cy="5040000"/>
          </a:xfrm>
          <a:prstGeom prst="rect">
            <a:avLst/>
          </a:prstGeom>
          <a:solidFill>
            <a:srgbClr val="F3EFEB"/>
          </a:solidFill>
          <a:ln w="12700">
            <a:solidFill>
              <a:srgbClr val="F3EFEB"/>
            </a:solidFill>
            <a:prstDash val="solid"/>
          </a:ln>
        </p:spPr>
      </p:sp>
      <p:sp>
        <p:nvSpPr>
          <p:cNvPr id="3" name="Text 0"/>
          <p:cNvSpPr/>
          <p:nvPr>
            <p:ph type="pic" idx="100" hasCustomPrompt="1"/>
          </p:nvPr>
        </p:nvSpPr>
        <p:spPr>
          <a:xfrm>
            <a:off x="360000" y="360000"/>
            <a:ext cx="6840000" cy="5040000"/>
          </a:xfrm>
          <a:prstGeom prst="rect">
            <a:avLst/>
          </a:prstGeom>
          <a:noFill/>
          <a:ln/>
        </p:spPr>
        <p:txBody>
          <a:bodyPr wrap="square" lIns="177800" tIns="177800" rIns="177800" bIns="177800" rtlCol="0" anchor="b"/>
          <a:lstStyle/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4" name="Month band"/>
          <p:cNvSpPr/>
          <p:nvPr/>
        </p:nvSpPr>
        <p:spPr>
          <a:xfrm>
            <a:off x="360000" y="5544000"/>
            <a:ext cx="6840000" cy="468000"/>
          </a:xfrm>
          <a:prstGeom prst="roundRect">
            <a:avLst>
              <a:gd name="adj" fmla="val 19231"/>
            </a:avLst>
          </a:prstGeom>
          <a:solidFill>
            <a:srgbClr val="8A5A36"/>
          </a:solidFill>
          <a:ln w="12700">
            <a:solidFill>
              <a:srgbClr val="8A5A36"/>
            </a:solidFill>
            <a:prstDash val="solid"/>
          </a:ln>
        </p:spPr>
      </p:sp>
      <p:pic>
        <p:nvPicPr>
          <p:cNvPr id="5" name="Month icon" descr="September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000" y="5616000"/>
            <a:ext cx="324000" cy="324000"/>
          </a:xfrm>
          <a:prstGeom prst="rect">
            <a:avLst/>
          </a:prstGeom>
        </p:spPr>
      </p:pic>
      <p:sp>
        <p:nvSpPr>
          <p:cNvPr id="6" name="Month title"/>
          <p:cNvSpPr txBox="1"/>
          <p:nvPr/>
        </p:nvSpPr>
        <p:spPr>
          <a:xfrm>
            <a:off x="936000" y="5544000"/>
            <a:ext cx="54000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September</a:t>
            </a:r>
            <a:pPr indent="0" marL="0">
              <a:buNone/>
            </a:pPr>
            <a:r>
              <a:rPr lang="en-US" sz="2400" dirty="0">
                <a:solidFill>
                  <a:srgbClr val="EAE1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2400" dirty="0"/>
          </a:p>
        </p:txBody>
      </p:sp>
      <p:sp>
        <p:nvSpPr>
          <p:cNvPr id="7" name="MON heading"/>
          <p:cNvSpPr/>
          <p:nvPr/>
        </p:nvSpPr>
        <p:spPr>
          <a:xfrm>
            <a:off x="360000" y="6102000"/>
            <a:ext cx="977143" cy="216000"/>
          </a:xfrm>
          <a:prstGeom prst="rect">
            <a:avLst/>
          </a:prstGeom>
          <a:solidFill>
            <a:srgbClr val="8A5A36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800" dirty="0"/>
          </a:p>
        </p:txBody>
      </p:sp>
      <p:sp>
        <p:nvSpPr>
          <p:cNvPr id="8" name="TUE heading"/>
          <p:cNvSpPr/>
          <p:nvPr/>
        </p:nvSpPr>
        <p:spPr>
          <a:xfrm>
            <a:off x="1337143" y="6102000"/>
            <a:ext cx="977143" cy="216000"/>
          </a:xfrm>
          <a:prstGeom prst="rect">
            <a:avLst/>
          </a:prstGeom>
          <a:solidFill>
            <a:srgbClr val="8A5A36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800" dirty="0"/>
          </a:p>
        </p:txBody>
      </p:sp>
      <p:sp>
        <p:nvSpPr>
          <p:cNvPr id="9" name="WED heading"/>
          <p:cNvSpPr/>
          <p:nvPr/>
        </p:nvSpPr>
        <p:spPr>
          <a:xfrm>
            <a:off x="2314286" y="6102000"/>
            <a:ext cx="977143" cy="216000"/>
          </a:xfrm>
          <a:prstGeom prst="rect">
            <a:avLst/>
          </a:prstGeom>
          <a:solidFill>
            <a:srgbClr val="8A5A36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800" dirty="0"/>
          </a:p>
        </p:txBody>
      </p:sp>
      <p:sp>
        <p:nvSpPr>
          <p:cNvPr id="10" name="THU heading"/>
          <p:cNvSpPr/>
          <p:nvPr/>
        </p:nvSpPr>
        <p:spPr>
          <a:xfrm>
            <a:off x="3291429" y="6102000"/>
            <a:ext cx="977143" cy="216000"/>
          </a:xfrm>
          <a:prstGeom prst="rect">
            <a:avLst/>
          </a:prstGeom>
          <a:solidFill>
            <a:srgbClr val="8A5A36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800" dirty="0"/>
          </a:p>
        </p:txBody>
      </p:sp>
      <p:sp>
        <p:nvSpPr>
          <p:cNvPr id="11" name="FRI heading"/>
          <p:cNvSpPr/>
          <p:nvPr/>
        </p:nvSpPr>
        <p:spPr>
          <a:xfrm>
            <a:off x="4268571" y="6102000"/>
            <a:ext cx="977143" cy="216000"/>
          </a:xfrm>
          <a:prstGeom prst="rect">
            <a:avLst/>
          </a:prstGeom>
          <a:solidFill>
            <a:srgbClr val="8A5A36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800" dirty="0"/>
          </a:p>
        </p:txBody>
      </p:sp>
      <p:sp>
        <p:nvSpPr>
          <p:cNvPr id="12" name="SAT heading"/>
          <p:cNvSpPr/>
          <p:nvPr/>
        </p:nvSpPr>
        <p:spPr>
          <a:xfrm>
            <a:off x="5245714" y="6102000"/>
            <a:ext cx="977143" cy="216000"/>
          </a:xfrm>
          <a:prstGeom prst="rect">
            <a:avLst/>
          </a:prstGeom>
          <a:solidFill>
            <a:srgbClr val="AB886E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800" dirty="0"/>
          </a:p>
        </p:txBody>
      </p:sp>
      <p:sp>
        <p:nvSpPr>
          <p:cNvPr id="13" name="SUN heading"/>
          <p:cNvSpPr/>
          <p:nvPr/>
        </p:nvSpPr>
        <p:spPr>
          <a:xfrm>
            <a:off x="6222857" y="6102000"/>
            <a:ext cx="977143" cy="216000"/>
          </a:xfrm>
          <a:prstGeom prst="rect">
            <a:avLst/>
          </a:prstGeom>
          <a:solidFill>
            <a:srgbClr val="AB886E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800" dirty="0"/>
          </a:p>
        </p:txBody>
      </p:sp>
      <p:sp>
        <p:nvSpPr>
          <p:cNvPr id="14" name="Blank day"/>
          <p:cNvSpPr/>
          <p:nvPr/>
        </p:nvSpPr>
        <p:spPr>
          <a:xfrm>
            <a:off x="360000" y="63180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15" name="Blank day"/>
          <p:cNvSpPr/>
          <p:nvPr/>
        </p:nvSpPr>
        <p:spPr>
          <a:xfrm>
            <a:off x="1337143" y="63180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16" name="September 1"/>
          <p:cNvSpPr/>
          <p:nvPr/>
        </p:nvSpPr>
        <p:spPr>
          <a:xfrm>
            <a:off x="2314286" y="63180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7" name="September 2"/>
          <p:cNvSpPr/>
          <p:nvPr/>
        </p:nvSpPr>
        <p:spPr>
          <a:xfrm>
            <a:off x="3291429" y="63180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8" name="September 3"/>
          <p:cNvSpPr/>
          <p:nvPr/>
        </p:nvSpPr>
        <p:spPr>
          <a:xfrm>
            <a:off x="4268571" y="63180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September 4"/>
          <p:cNvSpPr/>
          <p:nvPr/>
        </p:nvSpPr>
        <p:spPr>
          <a:xfrm>
            <a:off x="5245714" y="63180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0" name="September 5"/>
          <p:cNvSpPr/>
          <p:nvPr/>
        </p:nvSpPr>
        <p:spPr>
          <a:xfrm>
            <a:off x="6222857" y="63180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1" name="September 6"/>
          <p:cNvSpPr/>
          <p:nvPr/>
        </p:nvSpPr>
        <p:spPr>
          <a:xfrm>
            <a:off x="360000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22" name="September 7"/>
          <p:cNvSpPr/>
          <p:nvPr/>
        </p:nvSpPr>
        <p:spPr>
          <a:xfrm>
            <a:off x="1337143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23" name="September 8"/>
          <p:cNvSpPr/>
          <p:nvPr/>
        </p:nvSpPr>
        <p:spPr>
          <a:xfrm>
            <a:off x="2314286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300" dirty="0"/>
          </a:p>
        </p:txBody>
      </p:sp>
      <p:sp>
        <p:nvSpPr>
          <p:cNvPr id="24" name="September 9"/>
          <p:cNvSpPr/>
          <p:nvPr/>
        </p:nvSpPr>
        <p:spPr>
          <a:xfrm>
            <a:off x="3291429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300" dirty="0"/>
          </a:p>
        </p:txBody>
      </p:sp>
      <p:sp>
        <p:nvSpPr>
          <p:cNvPr id="25" name="September 10"/>
          <p:cNvSpPr/>
          <p:nvPr/>
        </p:nvSpPr>
        <p:spPr>
          <a:xfrm>
            <a:off x="4268571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300" dirty="0"/>
          </a:p>
        </p:txBody>
      </p:sp>
      <p:sp>
        <p:nvSpPr>
          <p:cNvPr id="26" name="September 11"/>
          <p:cNvSpPr/>
          <p:nvPr/>
        </p:nvSpPr>
        <p:spPr>
          <a:xfrm>
            <a:off x="5245714" y="70776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300" dirty="0"/>
          </a:p>
        </p:txBody>
      </p:sp>
      <p:sp>
        <p:nvSpPr>
          <p:cNvPr id="27" name="September 12"/>
          <p:cNvSpPr/>
          <p:nvPr/>
        </p:nvSpPr>
        <p:spPr>
          <a:xfrm>
            <a:off x="6222857" y="70776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300" dirty="0"/>
          </a:p>
        </p:txBody>
      </p:sp>
      <p:sp>
        <p:nvSpPr>
          <p:cNvPr id="28" name="September 13"/>
          <p:cNvSpPr/>
          <p:nvPr/>
        </p:nvSpPr>
        <p:spPr>
          <a:xfrm>
            <a:off x="360000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300" dirty="0"/>
          </a:p>
        </p:txBody>
      </p:sp>
      <p:sp>
        <p:nvSpPr>
          <p:cNvPr id="29" name="September 14"/>
          <p:cNvSpPr/>
          <p:nvPr/>
        </p:nvSpPr>
        <p:spPr>
          <a:xfrm>
            <a:off x="1337143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300" dirty="0"/>
          </a:p>
        </p:txBody>
      </p:sp>
      <p:sp>
        <p:nvSpPr>
          <p:cNvPr id="30" name="September 15"/>
          <p:cNvSpPr/>
          <p:nvPr/>
        </p:nvSpPr>
        <p:spPr>
          <a:xfrm>
            <a:off x="2314286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300" dirty="0"/>
          </a:p>
        </p:txBody>
      </p:sp>
      <p:sp>
        <p:nvSpPr>
          <p:cNvPr id="31" name="September 16"/>
          <p:cNvSpPr/>
          <p:nvPr/>
        </p:nvSpPr>
        <p:spPr>
          <a:xfrm>
            <a:off x="3291429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300" dirty="0"/>
          </a:p>
        </p:txBody>
      </p:sp>
      <p:sp>
        <p:nvSpPr>
          <p:cNvPr id="32" name="September 17"/>
          <p:cNvSpPr/>
          <p:nvPr/>
        </p:nvSpPr>
        <p:spPr>
          <a:xfrm>
            <a:off x="4268571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300" dirty="0"/>
          </a:p>
        </p:txBody>
      </p:sp>
      <p:sp>
        <p:nvSpPr>
          <p:cNvPr id="33" name="September 18"/>
          <p:cNvSpPr/>
          <p:nvPr/>
        </p:nvSpPr>
        <p:spPr>
          <a:xfrm>
            <a:off x="5245714" y="78372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300" dirty="0"/>
          </a:p>
        </p:txBody>
      </p:sp>
      <p:sp>
        <p:nvSpPr>
          <p:cNvPr id="34" name="September 19"/>
          <p:cNvSpPr/>
          <p:nvPr/>
        </p:nvSpPr>
        <p:spPr>
          <a:xfrm>
            <a:off x="6222857" y="78372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300" dirty="0"/>
          </a:p>
        </p:txBody>
      </p:sp>
      <p:sp>
        <p:nvSpPr>
          <p:cNvPr id="35" name="September 20"/>
          <p:cNvSpPr/>
          <p:nvPr/>
        </p:nvSpPr>
        <p:spPr>
          <a:xfrm>
            <a:off x="360000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300" dirty="0"/>
          </a:p>
        </p:txBody>
      </p:sp>
      <p:sp>
        <p:nvSpPr>
          <p:cNvPr id="36" name="September 21"/>
          <p:cNvSpPr/>
          <p:nvPr/>
        </p:nvSpPr>
        <p:spPr>
          <a:xfrm>
            <a:off x="1337143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300" dirty="0"/>
          </a:p>
        </p:txBody>
      </p:sp>
      <p:sp>
        <p:nvSpPr>
          <p:cNvPr id="37" name="September 22"/>
          <p:cNvSpPr/>
          <p:nvPr/>
        </p:nvSpPr>
        <p:spPr>
          <a:xfrm>
            <a:off x="2314286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300" dirty="0"/>
          </a:p>
        </p:txBody>
      </p:sp>
      <p:sp>
        <p:nvSpPr>
          <p:cNvPr id="38" name="September 23"/>
          <p:cNvSpPr/>
          <p:nvPr/>
        </p:nvSpPr>
        <p:spPr>
          <a:xfrm>
            <a:off x="3291429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300" dirty="0"/>
          </a:p>
        </p:txBody>
      </p:sp>
      <p:sp>
        <p:nvSpPr>
          <p:cNvPr id="39" name="September 24"/>
          <p:cNvSpPr/>
          <p:nvPr/>
        </p:nvSpPr>
        <p:spPr>
          <a:xfrm>
            <a:off x="4268571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300" dirty="0"/>
          </a:p>
        </p:txBody>
      </p:sp>
      <p:sp>
        <p:nvSpPr>
          <p:cNvPr id="40" name="September 25"/>
          <p:cNvSpPr/>
          <p:nvPr/>
        </p:nvSpPr>
        <p:spPr>
          <a:xfrm>
            <a:off x="5245714" y="85968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300" dirty="0"/>
          </a:p>
        </p:txBody>
      </p:sp>
      <p:sp>
        <p:nvSpPr>
          <p:cNvPr id="41" name="September 26"/>
          <p:cNvSpPr/>
          <p:nvPr/>
        </p:nvSpPr>
        <p:spPr>
          <a:xfrm>
            <a:off x="6222857" y="85968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300" dirty="0"/>
          </a:p>
        </p:txBody>
      </p:sp>
      <p:sp>
        <p:nvSpPr>
          <p:cNvPr id="42" name="September 27"/>
          <p:cNvSpPr/>
          <p:nvPr/>
        </p:nvSpPr>
        <p:spPr>
          <a:xfrm>
            <a:off x="360000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300" dirty="0"/>
          </a:p>
        </p:txBody>
      </p:sp>
      <p:sp>
        <p:nvSpPr>
          <p:cNvPr id="43" name="September 28"/>
          <p:cNvSpPr/>
          <p:nvPr/>
        </p:nvSpPr>
        <p:spPr>
          <a:xfrm>
            <a:off x="1337143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300" dirty="0"/>
          </a:p>
        </p:txBody>
      </p:sp>
      <p:sp>
        <p:nvSpPr>
          <p:cNvPr id="44" name="September 29"/>
          <p:cNvSpPr/>
          <p:nvPr/>
        </p:nvSpPr>
        <p:spPr>
          <a:xfrm>
            <a:off x="2314286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300" dirty="0"/>
          </a:p>
        </p:txBody>
      </p:sp>
      <p:sp>
        <p:nvSpPr>
          <p:cNvPr id="45" name="September 30"/>
          <p:cNvSpPr/>
          <p:nvPr/>
        </p:nvSpPr>
        <p:spPr>
          <a:xfrm>
            <a:off x="3291429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300" dirty="0"/>
          </a:p>
        </p:txBody>
      </p:sp>
      <p:sp>
        <p:nvSpPr>
          <p:cNvPr id="46" name="Blank day"/>
          <p:cNvSpPr/>
          <p:nvPr/>
        </p:nvSpPr>
        <p:spPr>
          <a:xfrm>
            <a:off x="4268571" y="93564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47" name="Blank day"/>
          <p:cNvSpPr/>
          <p:nvPr/>
        </p:nvSpPr>
        <p:spPr>
          <a:xfrm>
            <a:off x="5245714" y="93564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48" name="Blank day"/>
          <p:cNvSpPr/>
          <p:nvPr/>
        </p:nvSpPr>
        <p:spPr>
          <a:xfrm>
            <a:off x="6222857" y="93564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background"/>
          <p:cNvSpPr/>
          <p:nvPr/>
        </p:nvSpPr>
        <p:spPr>
          <a:xfrm>
            <a:off x="360000" y="360000"/>
            <a:ext cx="6840000" cy="5040000"/>
          </a:xfrm>
          <a:prstGeom prst="rect">
            <a:avLst/>
          </a:prstGeom>
          <a:solidFill>
            <a:srgbClr val="F9EFE8"/>
          </a:solidFill>
          <a:ln w="12700">
            <a:solidFill>
              <a:srgbClr val="F9EFE8"/>
            </a:solidFill>
            <a:prstDash val="solid"/>
          </a:ln>
        </p:spPr>
      </p:sp>
      <p:sp>
        <p:nvSpPr>
          <p:cNvPr id="3" name="Text 0"/>
          <p:cNvSpPr/>
          <p:nvPr>
            <p:ph type="pic" idx="100" hasCustomPrompt="1"/>
          </p:nvPr>
        </p:nvSpPr>
        <p:spPr>
          <a:xfrm>
            <a:off x="360000" y="360000"/>
            <a:ext cx="6840000" cy="5040000"/>
          </a:xfrm>
          <a:prstGeom prst="rect">
            <a:avLst/>
          </a:prstGeom>
          <a:noFill/>
          <a:ln/>
        </p:spPr>
        <p:txBody>
          <a:bodyPr wrap="square" lIns="177800" tIns="177800" rIns="177800" bIns="177800" rtlCol="0" anchor="b"/>
          <a:lstStyle/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4" name="Month band"/>
          <p:cNvSpPr/>
          <p:nvPr/>
        </p:nvSpPr>
        <p:spPr>
          <a:xfrm>
            <a:off x="360000" y="5544000"/>
            <a:ext cx="6840000" cy="468000"/>
          </a:xfrm>
          <a:prstGeom prst="roundRect">
            <a:avLst>
              <a:gd name="adj" fmla="val 19231"/>
            </a:avLst>
          </a:prstGeom>
          <a:solidFill>
            <a:srgbClr val="C35A16"/>
          </a:solidFill>
          <a:ln w="12700">
            <a:solidFill>
              <a:srgbClr val="C35A16"/>
            </a:solidFill>
            <a:prstDash val="solid"/>
          </a:ln>
        </p:spPr>
      </p:sp>
      <p:pic>
        <p:nvPicPr>
          <p:cNvPr id="5" name="Month icon" descr="October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000" y="5616000"/>
            <a:ext cx="324000" cy="324000"/>
          </a:xfrm>
          <a:prstGeom prst="rect">
            <a:avLst/>
          </a:prstGeom>
        </p:spPr>
      </p:pic>
      <p:sp>
        <p:nvSpPr>
          <p:cNvPr id="6" name="Month title"/>
          <p:cNvSpPr txBox="1"/>
          <p:nvPr/>
        </p:nvSpPr>
        <p:spPr>
          <a:xfrm>
            <a:off x="936000" y="5544000"/>
            <a:ext cx="54000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October</a:t>
            </a:r>
            <a:pPr indent="0" marL="0">
              <a:buNone/>
            </a:pPr>
            <a:r>
              <a:rPr lang="en-US" sz="2400" dirty="0">
                <a:solidFill>
                  <a:srgbClr val="F4E1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2400" dirty="0"/>
          </a:p>
        </p:txBody>
      </p:sp>
      <p:sp>
        <p:nvSpPr>
          <p:cNvPr id="7" name="MON heading"/>
          <p:cNvSpPr/>
          <p:nvPr/>
        </p:nvSpPr>
        <p:spPr>
          <a:xfrm>
            <a:off x="360000" y="6102000"/>
            <a:ext cx="977143" cy="216000"/>
          </a:xfrm>
          <a:prstGeom prst="rect">
            <a:avLst/>
          </a:prstGeom>
          <a:solidFill>
            <a:srgbClr val="C35A16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800" dirty="0"/>
          </a:p>
        </p:txBody>
      </p:sp>
      <p:sp>
        <p:nvSpPr>
          <p:cNvPr id="8" name="TUE heading"/>
          <p:cNvSpPr/>
          <p:nvPr/>
        </p:nvSpPr>
        <p:spPr>
          <a:xfrm>
            <a:off x="1337143" y="6102000"/>
            <a:ext cx="977143" cy="216000"/>
          </a:xfrm>
          <a:prstGeom prst="rect">
            <a:avLst/>
          </a:prstGeom>
          <a:solidFill>
            <a:srgbClr val="C35A16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800" dirty="0"/>
          </a:p>
        </p:txBody>
      </p:sp>
      <p:sp>
        <p:nvSpPr>
          <p:cNvPr id="9" name="WED heading"/>
          <p:cNvSpPr/>
          <p:nvPr/>
        </p:nvSpPr>
        <p:spPr>
          <a:xfrm>
            <a:off x="2314286" y="6102000"/>
            <a:ext cx="977143" cy="216000"/>
          </a:xfrm>
          <a:prstGeom prst="rect">
            <a:avLst/>
          </a:prstGeom>
          <a:solidFill>
            <a:srgbClr val="C35A16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800" dirty="0"/>
          </a:p>
        </p:txBody>
      </p:sp>
      <p:sp>
        <p:nvSpPr>
          <p:cNvPr id="10" name="THU heading"/>
          <p:cNvSpPr/>
          <p:nvPr/>
        </p:nvSpPr>
        <p:spPr>
          <a:xfrm>
            <a:off x="3291429" y="6102000"/>
            <a:ext cx="977143" cy="216000"/>
          </a:xfrm>
          <a:prstGeom prst="rect">
            <a:avLst/>
          </a:prstGeom>
          <a:solidFill>
            <a:srgbClr val="C35A16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800" dirty="0"/>
          </a:p>
        </p:txBody>
      </p:sp>
      <p:sp>
        <p:nvSpPr>
          <p:cNvPr id="11" name="FRI heading"/>
          <p:cNvSpPr/>
          <p:nvPr/>
        </p:nvSpPr>
        <p:spPr>
          <a:xfrm>
            <a:off x="4268571" y="6102000"/>
            <a:ext cx="977143" cy="216000"/>
          </a:xfrm>
          <a:prstGeom prst="rect">
            <a:avLst/>
          </a:prstGeom>
          <a:solidFill>
            <a:srgbClr val="C35A16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800" dirty="0"/>
          </a:p>
        </p:txBody>
      </p:sp>
      <p:sp>
        <p:nvSpPr>
          <p:cNvPr id="12" name="SAT heading"/>
          <p:cNvSpPr/>
          <p:nvPr/>
        </p:nvSpPr>
        <p:spPr>
          <a:xfrm>
            <a:off x="5245714" y="6102000"/>
            <a:ext cx="977143" cy="216000"/>
          </a:xfrm>
          <a:prstGeom prst="rect">
            <a:avLst/>
          </a:prstGeom>
          <a:solidFill>
            <a:srgbClr val="D48857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800" dirty="0"/>
          </a:p>
        </p:txBody>
      </p:sp>
      <p:sp>
        <p:nvSpPr>
          <p:cNvPr id="13" name="SUN heading"/>
          <p:cNvSpPr/>
          <p:nvPr/>
        </p:nvSpPr>
        <p:spPr>
          <a:xfrm>
            <a:off x="6222857" y="6102000"/>
            <a:ext cx="977143" cy="216000"/>
          </a:xfrm>
          <a:prstGeom prst="rect">
            <a:avLst/>
          </a:prstGeom>
          <a:solidFill>
            <a:srgbClr val="D48857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800" dirty="0"/>
          </a:p>
        </p:txBody>
      </p:sp>
      <p:sp>
        <p:nvSpPr>
          <p:cNvPr id="14" name="Blank day"/>
          <p:cNvSpPr/>
          <p:nvPr/>
        </p:nvSpPr>
        <p:spPr>
          <a:xfrm>
            <a:off x="360000" y="63180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15" name="Blank day"/>
          <p:cNvSpPr/>
          <p:nvPr/>
        </p:nvSpPr>
        <p:spPr>
          <a:xfrm>
            <a:off x="1337143" y="63180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16" name="Blank day"/>
          <p:cNvSpPr/>
          <p:nvPr/>
        </p:nvSpPr>
        <p:spPr>
          <a:xfrm>
            <a:off x="2314286" y="63180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17" name="Blank day"/>
          <p:cNvSpPr/>
          <p:nvPr/>
        </p:nvSpPr>
        <p:spPr>
          <a:xfrm>
            <a:off x="3291429" y="63180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18" name="October 1"/>
          <p:cNvSpPr/>
          <p:nvPr/>
        </p:nvSpPr>
        <p:spPr>
          <a:xfrm>
            <a:off x="4268571" y="63180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9" name="October 2"/>
          <p:cNvSpPr/>
          <p:nvPr/>
        </p:nvSpPr>
        <p:spPr>
          <a:xfrm>
            <a:off x="5245714" y="63180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20" name="October 3"/>
          <p:cNvSpPr/>
          <p:nvPr/>
        </p:nvSpPr>
        <p:spPr>
          <a:xfrm>
            <a:off x="6222857" y="63180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1" name="October 4"/>
          <p:cNvSpPr/>
          <p:nvPr/>
        </p:nvSpPr>
        <p:spPr>
          <a:xfrm>
            <a:off x="360000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October 5"/>
          <p:cNvSpPr/>
          <p:nvPr/>
        </p:nvSpPr>
        <p:spPr>
          <a:xfrm>
            <a:off x="1337143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3" name="October 6"/>
          <p:cNvSpPr/>
          <p:nvPr/>
        </p:nvSpPr>
        <p:spPr>
          <a:xfrm>
            <a:off x="2314286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24" name="October 7"/>
          <p:cNvSpPr/>
          <p:nvPr/>
        </p:nvSpPr>
        <p:spPr>
          <a:xfrm>
            <a:off x="3291429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25" name="October 8"/>
          <p:cNvSpPr/>
          <p:nvPr/>
        </p:nvSpPr>
        <p:spPr>
          <a:xfrm>
            <a:off x="4268571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300" dirty="0"/>
          </a:p>
        </p:txBody>
      </p:sp>
      <p:sp>
        <p:nvSpPr>
          <p:cNvPr id="26" name="October 9"/>
          <p:cNvSpPr/>
          <p:nvPr/>
        </p:nvSpPr>
        <p:spPr>
          <a:xfrm>
            <a:off x="5245714" y="70776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300" dirty="0"/>
          </a:p>
        </p:txBody>
      </p:sp>
      <p:sp>
        <p:nvSpPr>
          <p:cNvPr id="27" name="October 10"/>
          <p:cNvSpPr/>
          <p:nvPr/>
        </p:nvSpPr>
        <p:spPr>
          <a:xfrm>
            <a:off x="6222857" y="70776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300" dirty="0"/>
          </a:p>
        </p:txBody>
      </p:sp>
      <p:sp>
        <p:nvSpPr>
          <p:cNvPr id="28" name="October 11"/>
          <p:cNvSpPr/>
          <p:nvPr/>
        </p:nvSpPr>
        <p:spPr>
          <a:xfrm>
            <a:off x="360000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300" dirty="0"/>
          </a:p>
        </p:txBody>
      </p:sp>
      <p:sp>
        <p:nvSpPr>
          <p:cNvPr id="29" name="October 12"/>
          <p:cNvSpPr/>
          <p:nvPr/>
        </p:nvSpPr>
        <p:spPr>
          <a:xfrm>
            <a:off x="1337143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300" dirty="0"/>
          </a:p>
        </p:txBody>
      </p:sp>
      <p:sp>
        <p:nvSpPr>
          <p:cNvPr id="30" name="October 13"/>
          <p:cNvSpPr/>
          <p:nvPr/>
        </p:nvSpPr>
        <p:spPr>
          <a:xfrm>
            <a:off x="2314286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300" dirty="0"/>
          </a:p>
        </p:txBody>
      </p:sp>
      <p:sp>
        <p:nvSpPr>
          <p:cNvPr id="31" name="October 14"/>
          <p:cNvSpPr/>
          <p:nvPr/>
        </p:nvSpPr>
        <p:spPr>
          <a:xfrm>
            <a:off x="3291429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300" dirty="0"/>
          </a:p>
        </p:txBody>
      </p:sp>
      <p:sp>
        <p:nvSpPr>
          <p:cNvPr id="32" name="October 15"/>
          <p:cNvSpPr/>
          <p:nvPr/>
        </p:nvSpPr>
        <p:spPr>
          <a:xfrm>
            <a:off x="4268571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300" dirty="0"/>
          </a:p>
        </p:txBody>
      </p:sp>
      <p:sp>
        <p:nvSpPr>
          <p:cNvPr id="33" name="October 16"/>
          <p:cNvSpPr/>
          <p:nvPr/>
        </p:nvSpPr>
        <p:spPr>
          <a:xfrm>
            <a:off x="5245714" y="78372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300" dirty="0"/>
          </a:p>
        </p:txBody>
      </p:sp>
      <p:sp>
        <p:nvSpPr>
          <p:cNvPr id="34" name="October 17"/>
          <p:cNvSpPr/>
          <p:nvPr/>
        </p:nvSpPr>
        <p:spPr>
          <a:xfrm>
            <a:off x="6222857" y="78372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300" dirty="0"/>
          </a:p>
        </p:txBody>
      </p:sp>
      <p:sp>
        <p:nvSpPr>
          <p:cNvPr id="35" name="October 18"/>
          <p:cNvSpPr/>
          <p:nvPr/>
        </p:nvSpPr>
        <p:spPr>
          <a:xfrm>
            <a:off x="360000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300" dirty="0"/>
          </a:p>
        </p:txBody>
      </p:sp>
      <p:sp>
        <p:nvSpPr>
          <p:cNvPr id="36" name="October 19"/>
          <p:cNvSpPr/>
          <p:nvPr/>
        </p:nvSpPr>
        <p:spPr>
          <a:xfrm>
            <a:off x="1337143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300" dirty="0"/>
          </a:p>
        </p:txBody>
      </p:sp>
      <p:sp>
        <p:nvSpPr>
          <p:cNvPr id="37" name="October 20"/>
          <p:cNvSpPr/>
          <p:nvPr/>
        </p:nvSpPr>
        <p:spPr>
          <a:xfrm>
            <a:off x="2314286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300" dirty="0"/>
          </a:p>
        </p:txBody>
      </p:sp>
      <p:sp>
        <p:nvSpPr>
          <p:cNvPr id="38" name="October 21"/>
          <p:cNvSpPr/>
          <p:nvPr/>
        </p:nvSpPr>
        <p:spPr>
          <a:xfrm>
            <a:off x="3291429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300" dirty="0"/>
          </a:p>
        </p:txBody>
      </p:sp>
      <p:sp>
        <p:nvSpPr>
          <p:cNvPr id="39" name="October 22"/>
          <p:cNvSpPr/>
          <p:nvPr/>
        </p:nvSpPr>
        <p:spPr>
          <a:xfrm>
            <a:off x="4268571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300" dirty="0"/>
          </a:p>
        </p:txBody>
      </p:sp>
      <p:sp>
        <p:nvSpPr>
          <p:cNvPr id="40" name="October 23"/>
          <p:cNvSpPr/>
          <p:nvPr/>
        </p:nvSpPr>
        <p:spPr>
          <a:xfrm>
            <a:off x="5245714" y="85968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300" dirty="0"/>
          </a:p>
        </p:txBody>
      </p:sp>
      <p:sp>
        <p:nvSpPr>
          <p:cNvPr id="41" name="October 24"/>
          <p:cNvSpPr/>
          <p:nvPr/>
        </p:nvSpPr>
        <p:spPr>
          <a:xfrm>
            <a:off x="6222857" y="85968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300" dirty="0"/>
          </a:p>
        </p:txBody>
      </p:sp>
      <p:sp>
        <p:nvSpPr>
          <p:cNvPr id="42" name="October 25"/>
          <p:cNvSpPr/>
          <p:nvPr/>
        </p:nvSpPr>
        <p:spPr>
          <a:xfrm>
            <a:off x="360000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300" dirty="0"/>
          </a:p>
        </p:txBody>
      </p:sp>
      <p:sp>
        <p:nvSpPr>
          <p:cNvPr id="43" name="October 26"/>
          <p:cNvSpPr/>
          <p:nvPr/>
        </p:nvSpPr>
        <p:spPr>
          <a:xfrm>
            <a:off x="1337143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300" dirty="0"/>
          </a:p>
        </p:txBody>
      </p:sp>
      <p:sp>
        <p:nvSpPr>
          <p:cNvPr id="44" name="October 27"/>
          <p:cNvSpPr/>
          <p:nvPr/>
        </p:nvSpPr>
        <p:spPr>
          <a:xfrm>
            <a:off x="2314286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300" dirty="0"/>
          </a:p>
        </p:txBody>
      </p:sp>
      <p:sp>
        <p:nvSpPr>
          <p:cNvPr id="45" name="October 28"/>
          <p:cNvSpPr/>
          <p:nvPr/>
        </p:nvSpPr>
        <p:spPr>
          <a:xfrm>
            <a:off x="3291429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300" dirty="0"/>
          </a:p>
        </p:txBody>
      </p:sp>
      <p:sp>
        <p:nvSpPr>
          <p:cNvPr id="46" name="October 29"/>
          <p:cNvSpPr/>
          <p:nvPr/>
        </p:nvSpPr>
        <p:spPr>
          <a:xfrm>
            <a:off x="4268571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300" dirty="0"/>
          </a:p>
        </p:txBody>
      </p:sp>
      <p:sp>
        <p:nvSpPr>
          <p:cNvPr id="47" name="October 30"/>
          <p:cNvSpPr/>
          <p:nvPr/>
        </p:nvSpPr>
        <p:spPr>
          <a:xfrm>
            <a:off x="5245714" y="93564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300" dirty="0"/>
          </a:p>
        </p:txBody>
      </p:sp>
      <p:sp>
        <p:nvSpPr>
          <p:cNvPr id="48" name="October 31"/>
          <p:cNvSpPr/>
          <p:nvPr/>
        </p:nvSpPr>
        <p:spPr>
          <a:xfrm>
            <a:off x="6222857" y="93564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3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7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Halloween</a:t>
            </a:r>
            <a:endParaRPr lang="en-US" sz="13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7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Clocks go back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background"/>
          <p:cNvSpPr/>
          <p:nvPr/>
        </p:nvSpPr>
        <p:spPr>
          <a:xfrm>
            <a:off x="360000" y="360000"/>
            <a:ext cx="6840000" cy="5040000"/>
          </a:xfrm>
          <a:prstGeom prst="rect">
            <a:avLst/>
          </a:prstGeom>
          <a:solidFill>
            <a:srgbClr val="EFEDF4"/>
          </a:solidFill>
          <a:ln w="12700">
            <a:solidFill>
              <a:srgbClr val="EFEDF4"/>
            </a:solidFill>
            <a:prstDash val="solid"/>
          </a:ln>
        </p:spPr>
      </p:sp>
      <p:sp>
        <p:nvSpPr>
          <p:cNvPr id="3" name="Text 0"/>
          <p:cNvSpPr/>
          <p:nvPr>
            <p:ph type="pic" idx="100" hasCustomPrompt="1"/>
          </p:nvPr>
        </p:nvSpPr>
        <p:spPr>
          <a:xfrm>
            <a:off x="360000" y="360000"/>
            <a:ext cx="6840000" cy="5040000"/>
          </a:xfrm>
          <a:prstGeom prst="rect">
            <a:avLst/>
          </a:prstGeom>
          <a:noFill/>
          <a:ln/>
        </p:spPr>
        <p:txBody>
          <a:bodyPr wrap="square" lIns="177800" tIns="177800" rIns="177800" bIns="177800" rtlCol="0" anchor="b"/>
          <a:lstStyle/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4" name="Month band"/>
          <p:cNvSpPr/>
          <p:nvPr/>
        </p:nvSpPr>
        <p:spPr>
          <a:xfrm>
            <a:off x="360000" y="5544000"/>
            <a:ext cx="6840000" cy="468000"/>
          </a:xfrm>
          <a:prstGeom prst="roundRect">
            <a:avLst>
              <a:gd name="adj" fmla="val 19231"/>
            </a:avLst>
          </a:prstGeom>
          <a:solidFill>
            <a:srgbClr val="5E4E8C"/>
          </a:solidFill>
          <a:ln w="12700">
            <a:solidFill>
              <a:srgbClr val="5E4E8C"/>
            </a:solidFill>
            <a:prstDash val="solid"/>
          </a:ln>
        </p:spPr>
      </p:sp>
      <p:pic>
        <p:nvPicPr>
          <p:cNvPr id="5" name="Month icon" descr="November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000" y="5616000"/>
            <a:ext cx="324000" cy="324000"/>
          </a:xfrm>
          <a:prstGeom prst="rect">
            <a:avLst/>
          </a:prstGeom>
        </p:spPr>
      </p:pic>
      <p:sp>
        <p:nvSpPr>
          <p:cNvPr id="6" name="Month title"/>
          <p:cNvSpPr txBox="1"/>
          <p:nvPr/>
        </p:nvSpPr>
        <p:spPr>
          <a:xfrm>
            <a:off x="936000" y="5544000"/>
            <a:ext cx="54000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November</a:t>
            </a:r>
            <a:pPr indent="0" marL="0">
              <a:buNone/>
            </a:pPr>
            <a:r>
              <a:rPr lang="en-US" sz="2400" dirty="0">
                <a:solidFill>
                  <a:srgbClr val="E2DF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2400" dirty="0"/>
          </a:p>
        </p:txBody>
      </p:sp>
      <p:sp>
        <p:nvSpPr>
          <p:cNvPr id="7" name="MON heading"/>
          <p:cNvSpPr/>
          <p:nvPr/>
        </p:nvSpPr>
        <p:spPr>
          <a:xfrm>
            <a:off x="360000" y="6102000"/>
            <a:ext cx="977143" cy="216000"/>
          </a:xfrm>
          <a:prstGeom prst="rect">
            <a:avLst/>
          </a:prstGeom>
          <a:solidFill>
            <a:srgbClr val="5E4E8C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800" dirty="0"/>
          </a:p>
        </p:txBody>
      </p:sp>
      <p:sp>
        <p:nvSpPr>
          <p:cNvPr id="8" name="TUE heading"/>
          <p:cNvSpPr/>
          <p:nvPr/>
        </p:nvSpPr>
        <p:spPr>
          <a:xfrm>
            <a:off x="1337143" y="6102000"/>
            <a:ext cx="977143" cy="216000"/>
          </a:xfrm>
          <a:prstGeom prst="rect">
            <a:avLst/>
          </a:prstGeom>
          <a:solidFill>
            <a:srgbClr val="5E4E8C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800" dirty="0"/>
          </a:p>
        </p:txBody>
      </p:sp>
      <p:sp>
        <p:nvSpPr>
          <p:cNvPr id="9" name="WED heading"/>
          <p:cNvSpPr/>
          <p:nvPr/>
        </p:nvSpPr>
        <p:spPr>
          <a:xfrm>
            <a:off x="2314286" y="6102000"/>
            <a:ext cx="977143" cy="216000"/>
          </a:xfrm>
          <a:prstGeom prst="rect">
            <a:avLst/>
          </a:prstGeom>
          <a:solidFill>
            <a:srgbClr val="5E4E8C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800" dirty="0"/>
          </a:p>
        </p:txBody>
      </p:sp>
      <p:sp>
        <p:nvSpPr>
          <p:cNvPr id="10" name="THU heading"/>
          <p:cNvSpPr/>
          <p:nvPr/>
        </p:nvSpPr>
        <p:spPr>
          <a:xfrm>
            <a:off x="3291429" y="6102000"/>
            <a:ext cx="977143" cy="216000"/>
          </a:xfrm>
          <a:prstGeom prst="rect">
            <a:avLst/>
          </a:prstGeom>
          <a:solidFill>
            <a:srgbClr val="5E4E8C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800" dirty="0"/>
          </a:p>
        </p:txBody>
      </p:sp>
      <p:sp>
        <p:nvSpPr>
          <p:cNvPr id="11" name="FRI heading"/>
          <p:cNvSpPr/>
          <p:nvPr/>
        </p:nvSpPr>
        <p:spPr>
          <a:xfrm>
            <a:off x="4268571" y="6102000"/>
            <a:ext cx="977143" cy="216000"/>
          </a:xfrm>
          <a:prstGeom prst="rect">
            <a:avLst/>
          </a:prstGeom>
          <a:solidFill>
            <a:srgbClr val="5E4E8C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800" dirty="0"/>
          </a:p>
        </p:txBody>
      </p:sp>
      <p:sp>
        <p:nvSpPr>
          <p:cNvPr id="12" name="SAT heading"/>
          <p:cNvSpPr/>
          <p:nvPr/>
        </p:nvSpPr>
        <p:spPr>
          <a:xfrm>
            <a:off x="5245714" y="6102000"/>
            <a:ext cx="977143" cy="216000"/>
          </a:xfrm>
          <a:prstGeom prst="rect">
            <a:avLst/>
          </a:prstGeom>
          <a:solidFill>
            <a:srgbClr val="8B80AC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800" dirty="0"/>
          </a:p>
        </p:txBody>
      </p:sp>
      <p:sp>
        <p:nvSpPr>
          <p:cNvPr id="13" name="SUN heading"/>
          <p:cNvSpPr/>
          <p:nvPr/>
        </p:nvSpPr>
        <p:spPr>
          <a:xfrm>
            <a:off x="6222857" y="6102000"/>
            <a:ext cx="977143" cy="216000"/>
          </a:xfrm>
          <a:prstGeom prst="rect">
            <a:avLst/>
          </a:prstGeom>
          <a:solidFill>
            <a:srgbClr val="8B80AC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800" dirty="0"/>
          </a:p>
        </p:txBody>
      </p:sp>
      <p:sp>
        <p:nvSpPr>
          <p:cNvPr id="14" name="November 1"/>
          <p:cNvSpPr/>
          <p:nvPr/>
        </p:nvSpPr>
        <p:spPr>
          <a:xfrm>
            <a:off x="360000" y="63180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5" name="November 2"/>
          <p:cNvSpPr/>
          <p:nvPr/>
        </p:nvSpPr>
        <p:spPr>
          <a:xfrm>
            <a:off x="1337143" y="63180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6" name="November 3"/>
          <p:cNvSpPr/>
          <p:nvPr/>
        </p:nvSpPr>
        <p:spPr>
          <a:xfrm>
            <a:off x="2314286" y="63180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November 4"/>
          <p:cNvSpPr/>
          <p:nvPr/>
        </p:nvSpPr>
        <p:spPr>
          <a:xfrm>
            <a:off x="3291429" y="63180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November 5"/>
          <p:cNvSpPr/>
          <p:nvPr/>
        </p:nvSpPr>
        <p:spPr>
          <a:xfrm>
            <a:off x="4268571" y="63180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7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Bonfire Night</a:t>
            </a:r>
            <a:endParaRPr lang="en-US" sz="1300" dirty="0"/>
          </a:p>
        </p:txBody>
      </p:sp>
      <p:sp>
        <p:nvSpPr>
          <p:cNvPr id="19" name="November 6"/>
          <p:cNvSpPr/>
          <p:nvPr/>
        </p:nvSpPr>
        <p:spPr>
          <a:xfrm>
            <a:off x="5245714" y="63180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20" name="November 7"/>
          <p:cNvSpPr/>
          <p:nvPr/>
        </p:nvSpPr>
        <p:spPr>
          <a:xfrm>
            <a:off x="6222857" y="63180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21" name="November 8"/>
          <p:cNvSpPr/>
          <p:nvPr/>
        </p:nvSpPr>
        <p:spPr>
          <a:xfrm>
            <a:off x="360000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300" dirty="0"/>
          </a:p>
        </p:txBody>
      </p:sp>
      <p:sp>
        <p:nvSpPr>
          <p:cNvPr id="22" name="November 9"/>
          <p:cNvSpPr/>
          <p:nvPr/>
        </p:nvSpPr>
        <p:spPr>
          <a:xfrm>
            <a:off x="1337143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300" dirty="0"/>
          </a:p>
        </p:txBody>
      </p:sp>
      <p:sp>
        <p:nvSpPr>
          <p:cNvPr id="23" name="November 10"/>
          <p:cNvSpPr/>
          <p:nvPr/>
        </p:nvSpPr>
        <p:spPr>
          <a:xfrm>
            <a:off x="2314286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300" dirty="0"/>
          </a:p>
        </p:txBody>
      </p:sp>
      <p:sp>
        <p:nvSpPr>
          <p:cNvPr id="24" name="November 11"/>
          <p:cNvSpPr/>
          <p:nvPr/>
        </p:nvSpPr>
        <p:spPr>
          <a:xfrm>
            <a:off x="3291429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300" dirty="0"/>
          </a:p>
        </p:txBody>
      </p:sp>
      <p:sp>
        <p:nvSpPr>
          <p:cNvPr id="25" name="November 12"/>
          <p:cNvSpPr/>
          <p:nvPr/>
        </p:nvSpPr>
        <p:spPr>
          <a:xfrm>
            <a:off x="4268571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300" dirty="0"/>
          </a:p>
        </p:txBody>
      </p:sp>
      <p:sp>
        <p:nvSpPr>
          <p:cNvPr id="26" name="November 13"/>
          <p:cNvSpPr/>
          <p:nvPr/>
        </p:nvSpPr>
        <p:spPr>
          <a:xfrm>
            <a:off x="5245714" y="70776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300" dirty="0"/>
          </a:p>
        </p:txBody>
      </p:sp>
      <p:sp>
        <p:nvSpPr>
          <p:cNvPr id="27" name="November 14"/>
          <p:cNvSpPr/>
          <p:nvPr/>
        </p:nvSpPr>
        <p:spPr>
          <a:xfrm>
            <a:off x="6222857" y="70776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3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7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Remembrance Sunday</a:t>
            </a:r>
            <a:endParaRPr lang="en-US" sz="1300" dirty="0"/>
          </a:p>
        </p:txBody>
      </p:sp>
      <p:sp>
        <p:nvSpPr>
          <p:cNvPr id="28" name="November 15"/>
          <p:cNvSpPr/>
          <p:nvPr/>
        </p:nvSpPr>
        <p:spPr>
          <a:xfrm>
            <a:off x="360000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300" dirty="0"/>
          </a:p>
        </p:txBody>
      </p:sp>
      <p:sp>
        <p:nvSpPr>
          <p:cNvPr id="29" name="November 16"/>
          <p:cNvSpPr/>
          <p:nvPr/>
        </p:nvSpPr>
        <p:spPr>
          <a:xfrm>
            <a:off x="1337143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300" dirty="0"/>
          </a:p>
        </p:txBody>
      </p:sp>
      <p:sp>
        <p:nvSpPr>
          <p:cNvPr id="30" name="November 17"/>
          <p:cNvSpPr/>
          <p:nvPr/>
        </p:nvSpPr>
        <p:spPr>
          <a:xfrm>
            <a:off x="2314286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300" dirty="0"/>
          </a:p>
        </p:txBody>
      </p:sp>
      <p:sp>
        <p:nvSpPr>
          <p:cNvPr id="31" name="November 18"/>
          <p:cNvSpPr/>
          <p:nvPr/>
        </p:nvSpPr>
        <p:spPr>
          <a:xfrm>
            <a:off x="3291429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300" dirty="0"/>
          </a:p>
        </p:txBody>
      </p:sp>
      <p:sp>
        <p:nvSpPr>
          <p:cNvPr id="32" name="November 19"/>
          <p:cNvSpPr/>
          <p:nvPr/>
        </p:nvSpPr>
        <p:spPr>
          <a:xfrm>
            <a:off x="4268571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300" dirty="0"/>
          </a:p>
        </p:txBody>
      </p:sp>
      <p:sp>
        <p:nvSpPr>
          <p:cNvPr id="33" name="November 20"/>
          <p:cNvSpPr/>
          <p:nvPr/>
        </p:nvSpPr>
        <p:spPr>
          <a:xfrm>
            <a:off x="5245714" y="78372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300" dirty="0"/>
          </a:p>
        </p:txBody>
      </p:sp>
      <p:sp>
        <p:nvSpPr>
          <p:cNvPr id="34" name="November 21"/>
          <p:cNvSpPr/>
          <p:nvPr/>
        </p:nvSpPr>
        <p:spPr>
          <a:xfrm>
            <a:off x="6222857" y="78372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300" dirty="0"/>
          </a:p>
        </p:txBody>
      </p:sp>
      <p:sp>
        <p:nvSpPr>
          <p:cNvPr id="35" name="November 22"/>
          <p:cNvSpPr/>
          <p:nvPr/>
        </p:nvSpPr>
        <p:spPr>
          <a:xfrm>
            <a:off x="360000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300" dirty="0"/>
          </a:p>
        </p:txBody>
      </p:sp>
      <p:sp>
        <p:nvSpPr>
          <p:cNvPr id="36" name="November 23"/>
          <p:cNvSpPr/>
          <p:nvPr/>
        </p:nvSpPr>
        <p:spPr>
          <a:xfrm>
            <a:off x="1337143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300" dirty="0"/>
          </a:p>
        </p:txBody>
      </p:sp>
      <p:sp>
        <p:nvSpPr>
          <p:cNvPr id="37" name="November 24"/>
          <p:cNvSpPr/>
          <p:nvPr/>
        </p:nvSpPr>
        <p:spPr>
          <a:xfrm>
            <a:off x="2314286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300" dirty="0"/>
          </a:p>
        </p:txBody>
      </p:sp>
      <p:sp>
        <p:nvSpPr>
          <p:cNvPr id="38" name="November 25"/>
          <p:cNvSpPr/>
          <p:nvPr/>
        </p:nvSpPr>
        <p:spPr>
          <a:xfrm>
            <a:off x="3291429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300" dirty="0"/>
          </a:p>
        </p:txBody>
      </p:sp>
      <p:sp>
        <p:nvSpPr>
          <p:cNvPr id="39" name="November 26"/>
          <p:cNvSpPr/>
          <p:nvPr/>
        </p:nvSpPr>
        <p:spPr>
          <a:xfrm>
            <a:off x="4268571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300" dirty="0"/>
          </a:p>
        </p:txBody>
      </p:sp>
      <p:sp>
        <p:nvSpPr>
          <p:cNvPr id="40" name="November 27"/>
          <p:cNvSpPr/>
          <p:nvPr/>
        </p:nvSpPr>
        <p:spPr>
          <a:xfrm>
            <a:off x="5245714" y="85968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300" dirty="0"/>
          </a:p>
        </p:txBody>
      </p:sp>
      <p:sp>
        <p:nvSpPr>
          <p:cNvPr id="41" name="November 28"/>
          <p:cNvSpPr/>
          <p:nvPr/>
        </p:nvSpPr>
        <p:spPr>
          <a:xfrm>
            <a:off x="6222857" y="85968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300" dirty="0"/>
          </a:p>
        </p:txBody>
      </p:sp>
      <p:sp>
        <p:nvSpPr>
          <p:cNvPr id="42" name="November 29"/>
          <p:cNvSpPr/>
          <p:nvPr/>
        </p:nvSpPr>
        <p:spPr>
          <a:xfrm>
            <a:off x="360000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300" dirty="0"/>
          </a:p>
        </p:txBody>
      </p:sp>
      <p:sp>
        <p:nvSpPr>
          <p:cNvPr id="43" name="November 30"/>
          <p:cNvSpPr/>
          <p:nvPr/>
        </p:nvSpPr>
        <p:spPr>
          <a:xfrm>
            <a:off x="1337143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3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7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 Andrew’s Day</a:t>
            </a:r>
            <a:endParaRPr lang="en-US" sz="1300" dirty="0"/>
          </a:p>
        </p:txBody>
      </p:sp>
      <p:sp>
        <p:nvSpPr>
          <p:cNvPr id="44" name="Blank day"/>
          <p:cNvSpPr/>
          <p:nvPr/>
        </p:nvSpPr>
        <p:spPr>
          <a:xfrm>
            <a:off x="2314286" y="93564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45" name="Blank day"/>
          <p:cNvSpPr/>
          <p:nvPr/>
        </p:nvSpPr>
        <p:spPr>
          <a:xfrm>
            <a:off x="3291429" y="93564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46" name="Blank day"/>
          <p:cNvSpPr/>
          <p:nvPr/>
        </p:nvSpPr>
        <p:spPr>
          <a:xfrm>
            <a:off x="4268571" y="93564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47" name="Blank day"/>
          <p:cNvSpPr/>
          <p:nvPr/>
        </p:nvSpPr>
        <p:spPr>
          <a:xfrm>
            <a:off x="5245714" y="93564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48" name="Blank day"/>
          <p:cNvSpPr/>
          <p:nvPr/>
        </p:nvSpPr>
        <p:spPr>
          <a:xfrm>
            <a:off x="6222857" y="93564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background"/>
          <p:cNvSpPr/>
          <p:nvPr/>
        </p:nvSpPr>
        <p:spPr>
          <a:xfrm>
            <a:off x="360000" y="360000"/>
            <a:ext cx="6840000" cy="5040000"/>
          </a:xfrm>
          <a:prstGeom prst="rect">
            <a:avLst/>
          </a:prstGeom>
          <a:solidFill>
            <a:srgbClr val="EAF1ED"/>
          </a:solidFill>
          <a:ln w="12700">
            <a:solidFill>
              <a:srgbClr val="EAF1ED"/>
            </a:solidFill>
            <a:prstDash val="solid"/>
          </a:ln>
        </p:spPr>
      </p:sp>
      <p:sp>
        <p:nvSpPr>
          <p:cNvPr id="3" name="Text 0"/>
          <p:cNvSpPr/>
          <p:nvPr>
            <p:ph type="pic" idx="100" hasCustomPrompt="1"/>
          </p:nvPr>
        </p:nvSpPr>
        <p:spPr>
          <a:xfrm>
            <a:off x="360000" y="360000"/>
            <a:ext cx="6840000" cy="5040000"/>
          </a:xfrm>
          <a:prstGeom prst="rect">
            <a:avLst/>
          </a:prstGeom>
          <a:noFill/>
          <a:ln/>
        </p:spPr>
        <p:txBody>
          <a:bodyPr wrap="square" lIns="177800" tIns="177800" rIns="177800" bIns="177800" rtlCol="0" anchor="b"/>
          <a:lstStyle/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4" name="Month band"/>
          <p:cNvSpPr/>
          <p:nvPr/>
        </p:nvSpPr>
        <p:spPr>
          <a:xfrm>
            <a:off x="360000" y="5544000"/>
            <a:ext cx="6840000" cy="468000"/>
          </a:xfrm>
          <a:prstGeom prst="roundRect">
            <a:avLst>
              <a:gd name="adj" fmla="val 19231"/>
            </a:avLst>
          </a:prstGeom>
          <a:solidFill>
            <a:srgbClr val="2A6E46"/>
          </a:solidFill>
          <a:ln w="12700">
            <a:solidFill>
              <a:srgbClr val="2A6E46"/>
            </a:solidFill>
            <a:prstDash val="solid"/>
          </a:ln>
        </p:spPr>
      </p:sp>
      <p:pic>
        <p:nvPicPr>
          <p:cNvPr id="5" name="Month icon" descr="December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000" y="5616000"/>
            <a:ext cx="324000" cy="324000"/>
          </a:xfrm>
          <a:prstGeom prst="rect">
            <a:avLst/>
          </a:prstGeom>
        </p:spPr>
      </p:pic>
      <p:sp>
        <p:nvSpPr>
          <p:cNvPr id="6" name="Month title"/>
          <p:cNvSpPr txBox="1"/>
          <p:nvPr/>
        </p:nvSpPr>
        <p:spPr>
          <a:xfrm>
            <a:off x="936000" y="5544000"/>
            <a:ext cx="54000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December</a:t>
            </a:r>
            <a:pPr indent="0" marL="0">
              <a:buNone/>
            </a:pPr>
            <a:r>
              <a:rPr lang="en-US" sz="2400" dirty="0">
                <a:solidFill>
                  <a:srgbClr val="D9E5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2400" dirty="0"/>
          </a:p>
        </p:txBody>
      </p:sp>
      <p:sp>
        <p:nvSpPr>
          <p:cNvPr id="7" name="MON heading"/>
          <p:cNvSpPr/>
          <p:nvPr/>
        </p:nvSpPr>
        <p:spPr>
          <a:xfrm>
            <a:off x="360000" y="6102000"/>
            <a:ext cx="977143" cy="216000"/>
          </a:xfrm>
          <a:prstGeom prst="rect">
            <a:avLst/>
          </a:prstGeom>
          <a:solidFill>
            <a:srgbClr val="2A6E46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800" dirty="0"/>
          </a:p>
        </p:txBody>
      </p:sp>
      <p:sp>
        <p:nvSpPr>
          <p:cNvPr id="8" name="TUE heading"/>
          <p:cNvSpPr/>
          <p:nvPr/>
        </p:nvSpPr>
        <p:spPr>
          <a:xfrm>
            <a:off x="1337143" y="6102000"/>
            <a:ext cx="977143" cy="216000"/>
          </a:xfrm>
          <a:prstGeom prst="rect">
            <a:avLst/>
          </a:prstGeom>
          <a:solidFill>
            <a:srgbClr val="2A6E46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800" dirty="0"/>
          </a:p>
        </p:txBody>
      </p:sp>
      <p:sp>
        <p:nvSpPr>
          <p:cNvPr id="9" name="WED heading"/>
          <p:cNvSpPr/>
          <p:nvPr/>
        </p:nvSpPr>
        <p:spPr>
          <a:xfrm>
            <a:off x="2314286" y="6102000"/>
            <a:ext cx="977143" cy="216000"/>
          </a:xfrm>
          <a:prstGeom prst="rect">
            <a:avLst/>
          </a:prstGeom>
          <a:solidFill>
            <a:srgbClr val="2A6E46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800" dirty="0"/>
          </a:p>
        </p:txBody>
      </p:sp>
      <p:sp>
        <p:nvSpPr>
          <p:cNvPr id="10" name="THU heading"/>
          <p:cNvSpPr/>
          <p:nvPr/>
        </p:nvSpPr>
        <p:spPr>
          <a:xfrm>
            <a:off x="3291429" y="6102000"/>
            <a:ext cx="977143" cy="216000"/>
          </a:xfrm>
          <a:prstGeom prst="rect">
            <a:avLst/>
          </a:prstGeom>
          <a:solidFill>
            <a:srgbClr val="2A6E46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800" dirty="0"/>
          </a:p>
        </p:txBody>
      </p:sp>
      <p:sp>
        <p:nvSpPr>
          <p:cNvPr id="11" name="FRI heading"/>
          <p:cNvSpPr/>
          <p:nvPr/>
        </p:nvSpPr>
        <p:spPr>
          <a:xfrm>
            <a:off x="4268571" y="6102000"/>
            <a:ext cx="977143" cy="216000"/>
          </a:xfrm>
          <a:prstGeom prst="rect">
            <a:avLst/>
          </a:prstGeom>
          <a:solidFill>
            <a:srgbClr val="2A6E46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800" dirty="0"/>
          </a:p>
        </p:txBody>
      </p:sp>
      <p:sp>
        <p:nvSpPr>
          <p:cNvPr id="12" name="SAT heading"/>
          <p:cNvSpPr/>
          <p:nvPr/>
        </p:nvSpPr>
        <p:spPr>
          <a:xfrm>
            <a:off x="5245714" y="6102000"/>
            <a:ext cx="977143" cy="216000"/>
          </a:xfrm>
          <a:prstGeom prst="rect">
            <a:avLst/>
          </a:prstGeom>
          <a:solidFill>
            <a:srgbClr val="66977A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800" dirty="0"/>
          </a:p>
        </p:txBody>
      </p:sp>
      <p:sp>
        <p:nvSpPr>
          <p:cNvPr id="13" name="SUN heading"/>
          <p:cNvSpPr/>
          <p:nvPr/>
        </p:nvSpPr>
        <p:spPr>
          <a:xfrm>
            <a:off x="6222857" y="6102000"/>
            <a:ext cx="977143" cy="216000"/>
          </a:xfrm>
          <a:prstGeom prst="rect">
            <a:avLst/>
          </a:prstGeom>
          <a:solidFill>
            <a:srgbClr val="66977A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800" dirty="0"/>
          </a:p>
        </p:txBody>
      </p:sp>
      <p:sp>
        <p:nvSpPr>
          <p:cNvPr id="14" name="Blank day"/>
          <p:cNvSpPr/>
          <p:nvPr/>
        </p:nvSpPr>
        <p:spPr>
          <a:xfrm>
            <a:off x="360000" y="63180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15" name="Blank day"/>
          <p:cNvSpPr/>
          <p:nvPr/>
        </p:nvSpPr>
        <p:spPr>
          <a:xfrm>
            <a:off x="1337143" y="63180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16" name="December 1"/>
          <p:cNvSpPr/>
          <p:nvPr/>
        </p:nvSpPr>
        <p:spPr>
          <a:xfrm>
            <a:off x="2314286" y="63180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7" name="December 2"/>
          <p:cNvSpPr/>
          <p:nvPr/>
        </p:nvSpPr>
        <p:spPr>
          <a:xfrm>
            <a:off x="3291429" y="63180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8" name="December 3"/>
          <p:cNvSpPr/>
          <p:nvPr/>
        </p:nvSpPr>
        <p:spPr>
          <a:xfrm>
            <a:off x="4268571" y="63180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December 4"/>
          <p:cNvSpPr/>
          <p:nvPr/>
        </p:nvSpPr>
        <p:spPr>
          <a:xfrm>
            <a:off x="5245714" y="63180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0" name="December 5"/>
          <p:cNvSpPr/>
          <p:nvPr/>
        </p:nvSpPr>
        <p:spPr>
          <a:xfrm>
            <a:off x="6222857" y="63180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1" name="December 6"/>
          <p:cNvSpPr/>
          <p:nvPr/>
        </p:nvSpPr>
        <p:spPr>
          <a:xfrm>
            <a:off x="360000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22" name="December 7"/>
          <p:cNvSpPr/>
          <p:nvPr/>
        </p:nvSpPr>
        <p:spPr>
          <a:xfrm>
            <a:off x="1337143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23" name="December 8"/>
          <p:cNvSpPr/>
          <p:nvPr/>
        </p:nvSpPr>
        <p:spPr>
          <a:xfrm>
            <a:off x="2314286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300" dirty="0"/>
          </a:p>
        </p:txBody>
      </p:sp>
      <p:sp>
        <p:nvSpPr>
          <p:cNvPr id="24" name="December 9"/>
          <p:cNvSpPr/>
          <p:nvPr/>
        </p:nvSpPr>
        <p:spPr>
          <a:xfrm>
            <a:off x="3291429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300" dirty="0"/>
          </a:p>
        </p:txBody>
      </p:sp>
      <p:sp>
        <p:nvSpPr>
          <p:cNvPr id="25" name="December 10"/>
          <p:cNvSpPr/>
          <p:nvPr/>
        </p:nvSpPr>
        <p:spPr>
          <a:xfrm>
            <a:off x="4268571" y="70776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300" dirty="0"/>
          </a:p>
        </p:txBody>
      </p:sp>
      <p:sp>
        <p:nvSpPr>
          <p:cNvPr id="26" name="December 11"/>
          <p:cNvSpPr/>
          <p:nvPr/>
        </p:nvSpPr>
        <p:spPr>
          <a:xfrm>
            <a:off x="5245714" y="70776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300" dirty="0"/>
          </a:p>
        </p:txBody>
      </p:sp>
      <p:sp>
        <p:nvSpPr>
          <p:cNvPr id="27" name="December 12"/>
          <p:cNvSpPr/>
          <p:nvPr/>
        </p:nvSpPr>
        <p:spPr>
          <a:xfrm>
            <a:off x="6222857" y="70776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300" dirty="0"/>
          </a:p>
        </p:txBody>
      </p:sp>
      <p:sp>
        <p:nvSpPr>
          <p:cNvPr id="28" name="December 13"/>
          <p:cNvSpPr/>
          <p:nvPr/>
        </p:nvSpPr>
        <p:spPr>
          <a:xfrm>
            <a:off x="360000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300" dirty="0"/>
          </a:p>
        </p:txBody>
      </p:sp>
      <p:sp>
        <p:nvSpPr>
          <p:cNvPr id="29" name="December 14"/>
          <p:cNvSpPr/>
          <p:nvPr/>
        </p:nvSpPr>
        <p:spPr>
          <a:xfrm>
            <a:off x="1337143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300" dirty="0"/>
          </a:p>
        </p:txBody>
      </p:sp>
      <p:sp>
        <p:nvSpPr>
          <p:cNvPr id="30" name="December 15"/>
          <p:cNvSpPr/>
          <p:nvPr/>
        </p:nvSpPr>
        <p:spPr>
          <a:xfrm>
            <a:off x="2314286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300" dirty="0"/>
          </a:p>
        </p:txBody>
      </p:sp>
      <p:sp>
        <p:nvSpPr>
          <p:cNvPr id="31" name="December 16"/>
          <p:cNvSpPr/>
          <p:nvPr/>
        </p:nvSpPr>
        <p:spPr>
          <a:xfrm>
            <a:off x="3291429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300" dirty="0"/>
          </a:p>
        </p:txBody>
      </p:sp>
      <p:sp>
        <p:nvSpPr>
          <p:cNvPr id="32" name="December 17"/>
          <p:cNvSpPr/>
          <p:nvPr/>
        </p:nvSpPr>
        <p:spPr>
          <a:xfrm>
            <a:off x="4268571" y="78372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300" dirty="0"/>
          </a:p>
        </p:txBody>
      </p:sp>
      <p:sp>
        <p:nvSpPr>
          <p:cNvPr id="33" name="December 18"/>
          <p:cNvSpPr/>
          <p:nvPr/>
        </p:nvSpPr>
        <p:spPr>
          <a:xfrm>
            <a:off x="5245714" y="78372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300" dirty="0"/>
          </a:p>
        </p:txBody>
      </p:sp>
      <p:sp>
        <p:nvSpPr>
          <p:cNvPr id="34" name="December 19"/>
          <p:cNvSpPr/>
          <p:nvPr/>
        </p:nvSpPr>
        <p:spPr>
          <a:xfrm>
            <a:off x="6222857" y="78372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300" dirty="0"/>
          </a:p>
        </p:txBody>
      </p:sp>
      <p:sp>
        <p:nvSpPr>
          <p:cNvPr id="35" name="December 20"/>
          <p:cNvSpPr/>
          <p:nvPr/>
        </p:nvSpPr>
        <p:spPr>
          <a:xfrm>
            <a:off x="360000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300" dirty="0"/>
          </a:p>
        </p:txBody>
      </p:sp>
      <p:sp>
        <p:nvSpPr>
          <p:cNvPr id="36" name="December 21"/>
          <p:cNvSpPr/>
          <p:nvPr/>
        </p:nvSpPr>
        <p:spPr>
          <a:xfrm>
            <a:off x="1337143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300" dirty="0"/>
          </a:p>
        </p:txBody>
      </p:sp>
      <p:sp>
        <p:nvSpPr>
          <p:cNvPr id="37" name="December 22"/>
          <p:cNvSpPr/>
          <p:nvPr/>
        </p:nvSpPr>
        <p:spPr>
          <a:xfrm>
            <a:off x="2314286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300" dirty="0"/>
          </a:p>
        </p:txBody>
      </p:sp>
      <p:sp>
        <p:nvSpPr>
          <p:cNvPr id="38" name="December 23"/>
          <p:cNvSpPr/>
          <p:nvPr/>
        </p:nvSpPr>
        <p:spPr>
          <a:xfrm>
            <a:off x="3291429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300" dirty="0"/>
          </a:p>
        </p:txBody>
      </p:sp>
      <p:sp>
        <p:nvSpPr>
          <p:cNvPr id="39" name="December 24"/>
          <p:cNvSpPr/>
          <p:nvPr/>
        </p:nvSpPr>
        <p:spPr>
          <a:xfrm>
            <a:off x="4268571" y="85968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3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7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Christmas Eve</a:t>
            </a:r>
            <a:endParaRPr lang="en-US" sz="1300" dirty="0"/>
          </a:p>
        </p:txBody>
      </p:sp>
      <p:sp>
        <p:nvSpPr>
          <p:cNvPr id="40" name="December 25"/>
          <p:cNvSpPr/>
          <p:nvPr/>
        </p:nvSpPr>
        <p:spPr>
          <a:xfrm>
            <a:off x="5245714" y="85968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3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7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Christmas Day</a:t>
            </a:r>
            <a:endParaRPr lang="en-US" sz="1300" dirty="0"/>
          </a:p>
        </p:txBody>
      </p:sp>
      <p:sp>
        <p:nvSpPr>
          <p:cNvPr id="41" name="December 26"/>
          <p:cNvSpPr/>
          <p:nvPr/>
        </p:nvSpPr>
        <p:spPr>
          <a:xfrm>
            <a:off x="6222857" y="8596800"/>
            <a:ext cx="977143" cy="7596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3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7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Boxing Day</a:t>
            </a:r>
            <a:endParaRPr lang="en-US" sz="1300" dirty="0"/>
          </a:p>
        </p:txBody>
      </p:sp>
      <p:sp>
        <p:nvSpPr>
          <p:cNvPr id="42" name="December 27"/>
          <p:cNvSpPr/>
          <p:nvPr/>
        </p:nvSpPr>
        <p:spPr>
          <a:xfrm>
            <a:off x="360000" y="9356400"/>
            <a:ext cx="977143" cy="759600"/>
          </a:xfrm>
          <a:prstGeom prst="rect">
            <a:avLst/>
          </a:prstGeom>
          <a:solidFill>
            <a:srgbClr val="E3ECE7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A6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3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700" b="1" dirty="0">
                <a:solidFill>
                  <a:srgbClr val="2A6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 holiday (Christmas)</a:t>
            </a:r>
            <a:endParaRPr lang="en-US" sz="1300" dirty="0"/>
          </a:p>
        </p:txBody>
      </p:sp>
      <p:sp>
        <p:nvSpPr>
          <p:cNvPr id="43" name="December 28"/>
          <p:cNvSpPr/>
          <p:nvPr/>
        </p:nvSpPr>
        <p:spPr>
          <a:xfrm>
            <a:off x="1337143" y="9356400"/>
            <a:ext cx="977143" cy="759600"/>
          </a:xfrm>
          <a:prstGeom prst="rect">
            <a:avLst/>
          </a:prstGeom>
          <a:solidFill>
            <a:srgbClr val="E3ECE7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A6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3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700" b="1" dirty="0">
                <a:solidFill>
                  <a:srgbClr val="2A6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 holiday (Boxing Day)</a:t>
            </a:r>
            <a:endParaRPr lang="en-US" sz="1300" dirty="0"/>
          </a:p>
        </p:txBody>
      </p:sp>
      <p:sp>
        <p:nvSpPr>
          <p:cNvPr id="44" name="December 29"/>
          <p:cNvSpPr/>
          <p:nvPr/>
        </p:nvSpPr>
        <p:spPr>
          <a:xfrm>
            <a:off x="2314286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300" dirty="0"/>
          </a:p>
        </p:txBody>
      </p:sp>
      <p:sp>
        <p:nvSpPr>
          <p:cNvPr id="45" name="December 30"/>
          <p:cNvSpPr/>
          <p:nvPr/>
        </p:nvSpPr>
        <p:spPr>
          <a:xfrm>
            <a:off x="3291429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300" dirty="0"/>
          </a:p>
        </p:txBody>
      </p:sp>
      <p:sp>
        <p:nvSpPr>
          <p:cNvPr id="46" name="December 31"/>
          <p:cNvSpPr/>
          <p:nvPr/>
        </p:nvSpPr>
        <p:spPr>
          <a:xfrm>
            <a:off x="4268571" y="9356400"/>
            <a:ext cx="977143" cy="7596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3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7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Year’s Eve</a:t>
            </a:r>
            <a:endParaRPr lang="en-US" sz="1300" dirty="0"/>
          </a:p>
        </p:txBody>
      </p:sp>
      <p:sp>
        <p:nvSpPr>
          <p:cNvPr id="47" name="Blank day"/>
          <p:cNvSpPr/>
          <p:nvPr/>
        </p:nvSpPr>
        <p:spPr>
          <a:xfrm>
            <a:off x="5245714" y="93564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  <p:sp>
        <p:nvSpPr>
          <p:cNvPr id="48" name="Blank day"/>
          <p:cNvSpPr/>
          <p:nvPr/>
        </p:nvSpPr>
        <p:spPr>
          <a:xfrm>
            <a:off x="6222857" y="9356400"/>
            <a:ext cx="977143" cy="7596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50800" tIns="38100" rIns="38100" bIns="25400" rtlCol="0" anchor="t"/>
          <a:lstStyle/>
          <a:p>
            <a:pPr algn="l" indent="0" marL="0">
              <a:buNone/>
            </a:pP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hoto Calendar">
  <a:themeElements>
    <a:clrScheme name="Photo Calendar">
      <a:dk1>
        <a:srgbClr val="2B2A28"/>
      </a:dk1>
      <a:lt1>
        <a:srgbClr val="FFFFFF"/>
      </a:lt1>
      <a:dk2>
        <a:srgbClr val="44403B"/>
      </a:dk2>
      <a:lt2>
        <a:srgbClr val="F1EFEB"/>
      </a:lt2>
      <a:accent1>
        <a:srgbClr val="2F5F98"/>
      </a:accent1>
      <a:accent2>
        <a:srgbClr val="B83B62"/>
      </a:accent2>
      <a:accent3>
        <a:srgbClr val="3E8A5C"/>
      </a:accent3>
      <a:accent4>
        <a:srgbClr val="6B55A8"/>
      </a:accent4>
      <a:accent5>
        <a:srgbClr val="24897D"/>
      </a:accent5>
      <a:accent6>
        <a:srgbClr val="D27417"/>
      </a:accent6>
      <a:hlink>
        <a:srgbClr val="2F5F98"/>
      </a:hlink>
      <a:folHlink>
        <a:srgbClr val="6B55A8"/>
      </a:folHlink>
    </a:clrScheme>
    <a:fontScheme name="Photo Calendar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 Calendar 2027</dc:title>
  <dc:subject>PptxGenJS Presentation</dc:subject>
  <dc:creator>Jeff Porter</dc:creator>
  <cp:lastModifiedBy>Jeff Porter</cp:lastModifiedBy>
  <cp:revision>1</cp:revision>
  <dcterms:created xsi:type="dcterms:W3CDTF">2026-10-08T07:31:50Z</dcterms:created>
  <dcterms:modified xsi:type="dcterms:W3CDTF">2026-10-08T07:31:50Z</dcterms:modified>
</cp:coreProperties>
</file>