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5345727" cy="7560386"/>
  <p:notesSz cx="7560386" cy="5345727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d33be695-9ef7-5f33-33d8-3e73cd7ff8dd}">
          <p14:sldIdLst>
            <p14:sldId id="256"/>
          </p14:sldIdLst>
        </p14:section>
        <p14:section name="Year at a glance" id="{212b0538-3cef-dbf8-e99c-7573709bb1ee}">
          <p14:sldIdLst>
            <p14:sldId id="257"/>
          </p14:sldIdLst>
        </p14:section>
        <p14:section name="Months" id="{006d53da-ce3c-e69a-8d3d-71429fcbff2b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pic" idx="100" hasCustomPrompt="1"/>
          </p:nvPr>
        </p:nvSpPr>
        <p:spPr>
          <a:xfrm>
            <a:off x="254558" y="254558"/>
            <a:ext cx="4836610" cy="5473006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9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9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picture icon to add your photo</a:t>
            </a:r>
            <a:endParaRPr lang="en-US" sz="99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ear at a gla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mont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9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9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picture icon to add your photo</a:t>
            </a:r>
            <a:endParaRPr lang="en-US" sz="99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5473006"/>
          </a:xfrm>
          <a:prstGeom prst="rect">
            <a:avLst/>
          </a:prstGeom>
          <a:solidFill>
            <a:srgbClr val="EFECE7"/>
          </a:solidFill>
          <a:ln w="12700">
            <a:solidFill>
              <a:srgbClr val="EFECE7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5473006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Year"/>
          <p:cNvSpPr txBox="1"/>
          <p:nvPr/>
        </p:nvSpPr>
        <p:spPr>
          <a:xfrm>
            <a:off x="254558" y="5880300"/>
            <a:ext cx="4836610" cy="661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7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4670" dirty="0"/>
          </a:p>
        </p:txBody>
      </p:sp>
      <p:sp>
        <p:nvSpPr>
          <p:cNvPr id="5" name="Calendar name"/>
          <p:cNvSpPr txBox="1"/>
          <p:nvPr/>
        </p:nvSpPr>
        <p:spPr>
          <a:xfrm>
            <a:off x="254558" y="6567608"/>
            <a:ext cx="4836610" cy="2800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Family Calendar</a:t>
            </a:r>
            <a:endParaRPr lang="en-US" sz="1560" dirty="0"/>
          </a:p>
        </p:txBody>
      </p:sp>
      <p:sp>
        <p:nvSpPr>
          <p:cNvPr id="6" name="January dot"/>
          <p:cNvSpPr/>
          <p:nvPr/>
        </p:nvSpPr>
        <p:spPr>
          <a:xfrm>
            <a:off x="1489167" y="7025813"/>
            <a:ext cx="127279" cy="127279"/>
          </a:xfrm>
          <a:prstGeom prst="ellipse">
            <a:avLst/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sp>
        <p:nvSpPr>
          <p:cNvPr id="7" name="February dot"/>
          <p:cNvSpPr/>
          <p:nvPr/>
        </p:nvSpPr>
        <p:spPr>
          <a:xfrm>
            <a:off x="1692814" y="7025813"/>
            <a:ext cx="127279" cy="127279"/>
          </a:xfrm>
          <a:prstGeom prst="ellipse">
            <a:avLst/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sp>
        <p:nvSpPr>
          <p:cNvPr id="8" name="March dot"/>
          <p:cNvSpPr/>
          <p:nvPr/>
        </p:nvSpPr>
        <p:spPr>
          <a:xfrm>
            <a:off x="1896460" y="7025813"/>
            <a:ext cx="127279" cy="127279"/>
          </a:xfrm>
          <a:prstGeom prst="ellipse">
            <a:avLst/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sp>
        <p:nvSpPr>
          <p:cNvPr id="9" name="April dot"/>
          <p:cNvSpPr/>
          <p:nvPr/>
        </p:nvSpPr>
        <p:spPr>
          <a:xfrm>
            <a:off x="2100107" y="7025813"/>
            <a:ext cx="127279" cy="127279"/>
          </a:xfrm>
          <a:prstGeom prst="ellipse">
            <a:avLst/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sp>
        <p:nvSpPr>
          <p:cNvPr id="10" name="May dot"/>
          <p:cNvSpPr/>
          <p:nvPr/>
        </p:nvSpPr>
        <p:spPr>
          <a:xfrm>
            <a:off x="2303754" y="7025813"/>
            <a:ext cx="127279" cy="127279"/>
          </a:xfrm>
          <a:prstGeom prst="ellipse">
            <a:avLst/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sp>
        <p:nvSpPr>
          <p:cNvPr id="11" name="June dot"/>
          <p:cNvSpPr/>
          <p:nvPr/>
        </p:nvSpPr>
        <p:spPr>
          <a:xfrm>
            <a:off x="2507401" y="7025813"/>
            <a:ext cx="127279" cy="127279"/>
          </a:xfrm>
          <a:prstGeom prst="ellipse">
            <a:avLst/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sp>
        <p:nvSpPr>
          <p:cNvPr id="12" name="July dot"/>
          <p:cNvSpPr/>
          <p:nvPr/>
        </p:nvSpPr>
        <p:spPr>
          <a:xfrm>
            <a:off x="2711047" y="7025813"/>
            <a:ext cx="127279" cy="127279"/>
          </a:xfrm>
          <a:prstGeom prst="ellipse">
            <a:avLst/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sp>
        <p:nvSpPr>
          <p:cNvPr id="13" name="August dot"/>
          <p:cNvSpPr/>
          <p:nvPr/>
        </p:nvSpPr>
        <p:spPr>
          <a:xfrm>
            <a:off x="2914694" y="7025813"/>
            <a:ext cx="127279" cy="127279"/>
          </a:xfrm>
          <a:prstGeom prst="ellipse">
            <a:avLst/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sp>
        <p:nvSpPr>
          <p:cNvPr id="14" name="September dot"/>
          <p:cNvSpPr/>
          <p:nvPr/>
        </p:nvSpPr>
        <p:spPr>
          <a:xfrm>
            <a:off x="3118341" y="7025813"/>
            <a:ext cx="127279" cy="127279"/>
          </a:xfrm>
          <a:prstGeom prst="ellipse">
            <a:avLst/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sp>
        <p:nvSpPr>
          <p:cNvPr id="15" name="October dot"/>
          <p:cNvSpPr/>
          <p:nvPr/>
        </p:nvSpPr>
        <p:spPr>
          <a:xfrm>
            <a:off x="3321988" y="7025813"/>
            <a:ext cx="127279" cy="127279"/>
          </a:xfrm>
          <a:prstGeom prst="ellipse">
            <a:avLst/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sp>
        <p:nvSpPr>
          <p:cNvPr id="16" name="November dot"/>
          <p:cNvSpPr/>
          <p:nvPr/>
        </p:nvSpPr>
        <p:spPr>
          <a:xfrm>
            <a:off x="3525634" y="7025813"/>
            <a:ext cx="127279" cy="127279"/>
          </a:xfrm>
          <a:prstGeom prst="ellipse">
            <a:avLst/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sp>
        <p:nvSpPr>
          <p:cNvPr id="17" name="December dot"/>
          <p:cNvSpPr/>
          <p:nvPr/>
        </p:nvSpPr>
        <p:spPr>
          <a:xfrm>
            <a:off x="3729281" y="7025813"/>
            <a:ext cx="127279" cy="127279"/>
          </a:xfrm>
          <a:prstGeom prst="ellipse">
            <a:avLst/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254558" y="229103"/>
            <a:ext cx="4836610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8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</a:t>
            </a:r>
            <a:pPr indent="0" marL="0">
              <a:buNone/>
            </a:pPr>
            <a:r>
              <a:rPr lang="en-US" sz="1980" dirty="0">
                <a:solidFill>
                  <a:srgbClr val="8A8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980" dirty="0"/>
          </a:p>
        </p:txBody>
      </p:sp>
      <p:sp>
        <p:nvSpPr>
          <p:cNvPr id="3" name="Subtitle"/>
          <p:cNvSpPr txBox="1"/>
          <p:nvPr/>
        </p:nvSpPr>
        <p:spPr>
          <a:xfrm>
            <a:off x="254558" y="560029"/>
            <a:ext cx="4836610" cy="12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start on Monday  ·  bank holidays shown in colour</a:t>
            </a:r>
            <a:endParaRPr lang="en-US" sz="640" dirty="0"/>
          </a:p>
        </p:txBody>
      </p:sp>
      <p:graphicFrame>
        <p:nvGraphicFramePr>
          <p:cNvPr id="3" name="Jan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4558" y="789131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January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Febr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960100" y="789131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March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65642" y="789131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April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4558" y="1845549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April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Ma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960100" y="1845549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June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65642" y="1845549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June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Jul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4558" y="2901966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C94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August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960100" y="2901966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August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B786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Sept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65642" y="2901966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8A5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Octo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4558" y="3958384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October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Nov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960100" y="3958384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November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Dec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65642" y="3958384"/>
          <a:ext cx="1425527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203647"/>
                <a:gridCol w="203647"/>
                <a:gridCol w="203647"/>
                <a:gridCol w="203647"/>
                <a:gridCol w="203647"/>
                <a:gridCol w="203647"/>
              </a:tblGrid>
              <a:tr h="165463">
                <a:tc gridSpan="7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December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1200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49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4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64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221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64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Bank holiday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4558" y="5065713"/>
          <a:ext cx="2316482" cy="914400"/>
        </p:xfrm>
        <a:graphic>
          <a:graphicData uri="http://schemas.openxmlformats.org/drawingml/2006/table">
            <a:tbl>
              <a:tblPr/>
              <a:tblGrid>
                <a:gridCol w="610940"/>
                <a:gridCol w="1705542"/>
              </a:tblGrid>
              <a:tr h="165463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b="1" spc="4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HOLIDAYS (ENGLAND &amp; WALES)</a:t>
                      </a:r>
                      <a:endParaRPr lang="en-US" sz="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1 Jan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26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Friday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29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Monday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 May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May bank holiday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31 May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 bank holiday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30 Aug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Summer bank holiday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27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(Christmas)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28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(Boxing Day)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Other date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74687" y="5065713"/>
          <a:ext cx="2316482" cy="914400"/>
        </p:xfrm>
        <a:graphic>
          <a:graphicData uri="http://schemas.openxmlformats.org/drawingml/2006/table">
            <a:tbl>
              <a:tblPr/>
              <a:tblGrid>
                <a:gridCol w="610940"/>
                <a:gridCol w="1705542"/>
              </a:tblGrid>
              <a:tr h="165463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b="1" spc="4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DATES FOR THE FAMILY</a:t>
                      </a:r>
                      <a:endParaRPr lang="en-US" sz="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9 Feb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Pancake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Feb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Valentine’s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1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David’s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7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Mother’s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 17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Patrick’s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28 Mar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Sunday, Clocks go forward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23 Apr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George’s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20 Jun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Father’s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31 Oct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Halloween, Clocks go back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5 Nov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Bonfire Night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Nov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Remembrance Sunday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30 Nov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Andrew’s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24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Eve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 25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26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Boxing Day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9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31 Dec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7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Eve</a:t>
                      </a:r>
                      <a:endParaRPr lang="en-US" sz="57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EAEFF5"/>
          </a:solidFill>
          <a:ln w="12700">
            <a:solidFill>
              <a:srgbClr val="EAEFF5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pic>
        <p:nvPicPr>
          <p:cNvPr id="5" name="Month icon" descr="Jan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</a:t>
            </a:r>
            <a:pPr indent="0" marL="0">
              <a:buNone/>
            </a:pPr>
            <a:r>
              <a:rPr lang="en-US" sz="1700" dirty="0">
                <a:solidFill>
                  <a:srgbClr val="DA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698CB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698CB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Blank day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8" name="January 1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E4EAF2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Day</a:t>
            </a:r>
            <a:endParaRPr lang="en-US" sz="920" dirty="0"/>
          </a:p>
        </p:txBody>
      </p:sp>
      <p:sp>
        <p:nvSpPr>
          <p:cNvPr id="19" name="January 2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20" name="January 3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21" name="January 4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2" name="January 5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3" name="January 6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4" name="January 7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5" name="January 8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6" name="January 9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7" name="January 10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8" name="January 11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9" name="January 12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30" name="January 13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1" name="January 14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2" name="January 15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3" name="January 16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4" name="January 17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5" name="January 18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6" name="January 19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7" name="January 20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8" name="January 21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9" name="January 22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40" name="January 23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41" name="January 24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2" name="January 25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3" name="January 26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4" name="January 27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5" name="January 28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6" name="January 29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7" name="January 30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8" name="January 31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8EBEF"/>
          </a:solidFill>
          <a:ln w="12700">
            <a:solidFill>
              <a:srgbClr val="F8EBEF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pic>
        <p:nvPicPr>
          <p:cNvPr id="5" name="Month icon" descr="Febr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February</a:t>
            </a:r>
            <a:pPr indent="0" marL="0">
              <a:buNone/>
            </a:pPr>
            <a:r>
              <a:rPr lang="en-US" sz="1700" dirty="0">
                <a:solidFill>
                  <a:srgbClr val="F2DC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CC728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CC728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February 1"/>
          <p:cNvSpPr/>
          <p:nvPr/>
        </p:nvSpPr>
        <p:spPr>
          <a:xfrm>
            <a:off x="254558" y="4467501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5" name="February 2"/>
          <p:cNvSpPr/>
          <p:nvPr/>
        </p:nvSpPr>
        <p:spPr>
          <a:xfrm>
            <a:off x="945503" y="4467501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6" name="February 3"/>
          <p:cNvSpPr/>
          <p:nvPr/>
        </p:nvSpPr>
        <p:spPr>
          <a:xfrm>
            <a:off x="1636447" y="4467501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7" name="February 4"/>
          <p:cNvSpPr/>
          <p:nvPr/>
        </p:nvSpPr>
        <p:spPr>
          <a:xfrm>
            <a:off x="2327391" y="4467501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18" name="February 5"/>
          <p:cNvSpPr/>
          <p:nvPr/>
        </p:nvSpPr>
        <p:spPr>
          <a:xfrm>
            <a:off x="3018336" y="4467501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19" name="February 6"/>
          <p:cNvSpPr/>
          <p:nvPr/>
        </p:nvSpPr>
        <p:spPr>
          <a:xfrm>
            <a:off x="3709280" y="4467501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0" name="February 7"/>
          <p:cNvSpPr/>
          <p:nvPr/>
        </p:nvSpPr>
        <p:spPr>
          <a:xfrm>
            <a:off x="4400224" y="4467501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1" name="February 8"/>
          <p:cNvSpPr/>
          <p:nvPr/>
        </p:nvSpPr>
        <p:spPr>
          <a:xfrm>
            <a:off x="254558" y="5138899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2" name="February 9"/>
          <p:cNvSpPr/>
          <p:nvPr/>
        </p:nvSpPr>
        <p:spPr>
          <a:xfrm>
            <a:off x="945503" y="5138899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Pancake Day</a:t>
            </a:r>
            <a:endParaRPr lang="en-US" sz="920" dirty="0"/>
          </a:p>
        </p:txBody>
      </p:sp>
      <p:sp>
        <p:nvSpPr>
          <p:cNvPr id="23" name="February 10"/>
          <p:cNvSpPr/>
          <p:nvPr/>
        </p:nvSpPr>
        <p:spPr>
          <a:xfrm>
            <a:off x="1636447" y="5138899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4" name="February 11"/>
          <p:cNvSpPr/>
          <p:nvPr/>
        </p:nvSpPr>
        <p:spPr>
          <a:xfrm>
            <a:off x="2327391" y="5138899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5" name="February 12"/>
          <p:cNvSpPr/>
          <p:nvPr/>
        </p:nvSpPr>
        <p:spPr>
          <a:xfrm>
            <a:off x="3018336" y="5138899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6" name="February 13"/>
          <p:cNvSpPr/>
          <p:nvPr/>
        </p:nvSpPr>
        <p:spPr>
          <a:xfrm>
            <a:off x="3709280" y="5138899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7" name="February 14"/>
          <p:cNvSpPr/>
          <p:nvPr/>
        </p:nvSpPr>
        <p:spPr>
          <a:xfrm>
            <a:off x="4400224" y="5138899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Valentine’s Day</a:t>
            </a:r>
            <a:endParaRPr lang="en-US" sz="920" dirty="0"/>
          </a:p>
        </p:txBody>
      </p:sp>
      <p:sp>
        <p:nvSpPr>
          <p:cNvPr id="28" name="February 15"/>
          <p:cNvSpPr/>
          <p:nvPr/>
        </p:nvSpPr>
        <p:spPr>
          <a:xfrm>
            <a:off x="254558" y="5810296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29" name="February 16"/>
          <p:cNvSpPr/>
          <p:nvPr/>
        </p:nvSpPr>
        <p:spPr>
          <a:xfrm>
            <a:off x="945503" y="5810296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0" name="February 17"/>
          <p:cNvSpPr/>
          <p:nvPr/>
        </p:nvSpPr>
        <p:spPr>
          <a:xfrm>
            <a:off x="1636447" y="5810296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1" name="February 18"/>
          <p:cNvSpPr/>
          <p:nvPr/>
        </p:nvSpPr>
        <p:spPr>
          <a:xfrm>
            <a:off x="2327391" y="5810296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2" name="February 19"/>
          <p:cNvSpPr/>
          <p:nvPr/>
        </p:nvSpPr>
        <p:spPr>
          <a:xfrm>
            <a:off x="3018336" y="5810296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3" name="February 20"/>
          <p:cNvSpPr/>
          <p:nvPr/>
        </p:nvSpPr>
        <p:spPr>
          <a:xfrm>
            <a:off x="3709280" y="5810296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4" name="February 21"/>
          <p:cNvSpPr/>
          <p:nvPr/>
        </p:nvSpPr>
        <p:spPr>
          <a:xfrm>
            <a:off x="4400224" y="5810296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5" name="February 22"/>
          <p:cNvSpPr/>
          <p:nvPr/>
        </p:nvSpPr>
        <p:spPr>
          <a:xfrm>
            <a:off x="254558" y="6481694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6" name="February 23"/>
          <p:cNvSpPr/>
          <p:nvPr/>
        </p:nvSpPr>
        <p:spPr>
          <a:xfrm>
            <a:off x="945503" y="6481694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7" name="February 24"/>
          <p:cNvSpPr/>
          <p:nvPr/>
        </p:nvSpPr>
        <p:spPr>
          <a:xfrm>
            <a:off x="1636447" y="6481694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38" name="February 25"/>
          <p:cNvSpPr/>
          <p:nvPr/>
        </p:nvSpPr>
        <p:spPr>
          <a:xfrm>
            <a:off x="2327391" y="6481694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39" name="February 26"/>
          <p:cNvSpPr/>
          <p:nvPr/>
        </p:nvSpPr>
        <p:spPr>
          <a:xfrm>
            <a:off x="3018336" y="6481694"/>
            <a:ext cx="690944" cy="67139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0" name="February 27"/>
          <p:cNvSpPr/>
          <p:nvPr/>
        </p:nvSpPr>
        <p:spPr>
          <a:xfrm>
            <a:off x="3709280" y="6481694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1" name="February 28"/>
          <p:cNvSpPr/>
          <p:nvPr/>
        </p:nvSpPr>
        <p:spPr>
          <a:xfrm>
            <a:off x="4400224" y="6481694"/>
            <a:ext cx="690944" cy="67139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ECF3EF"/>
          </a:solidFill>
          <a:ln w="12700">
            <a:solidFill>
              <a:srgbClr val="ECF3EF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pic>
        <p:nvPicPr>
          <p:cNvPr id="5" name="Month icon" descr="March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</a:t>
            </a:r>
            <a:pPr indent="0" marL="0">
              <a:buNone/>
            </a:pPr>
            <a:r>
              <a:rPr lang="en-US" sz="1700" dirty="0">
                <a:solidFill>
                  <a:srgbClr val="DC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74AB8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74AB8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March 1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David’s Day</a:t>
            </a:r>
            <a:endParaRPr lang="en-US" sz="920" dirty="0"/>
          </a:p>
        </p:txBody>
      </p:sp>
      <p:sp>
        <p:nvSpPr>
          <p:cNvPr id="15" name="March 2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6" name="March 3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7" name="March 4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18" name="March 5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19" name="March 6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0" name="March 7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Mother’s Day</a:t>
            </a:r>
            <a:endParaRPr lang="en-US" sz="920" dirty="0"/>
          </a:p>
        </p:txBody>
      </p:sp>
      <p:sp>
        <p:nvSpPr>
          <p:cNvPr id="21" name="March 8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2" name="March 9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3" name="March 10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4" name="March 11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5" name="March 12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6" name="March 13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7" name="March 14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28" name="March 15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29" name="March 16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0" name="March 17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Patrick’s Day</a:t>
            </a:r>
            <a:endParaRPr lang="en-US" sz="920" dirty="0"/>
          </a:p>
        </p:txBody>
      </p:sp>
      <p:sp>
        <p:nvSpPr>
          <p:cNvPr id="31" name="March 18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2" name="March 19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3" name="March 20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4" name="March 21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5" name="March 22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6" name="March 23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7" name="March 24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38" name="March 25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39" name="March 26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E6F0EA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Friday</a:t>
            </a:r>
            <a:endParaRPr lang="en-US" sz="920" dirty="0"/>
          </a:p>
        </p:txBody>
      </p:sp>
      <p:sp>
        <p:nvSpPr>
          <p:cNvPr id="40" name="March 27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1" name="March 28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Sunday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forward</a:t>
            </a:r>
            <a:endParaRPr lang="en-US" sz="920" dirty="0"/>
          </a:p>
        </p:txBody>
      </p:sp>
      <p:sp>
        <p:nvSpPr>
          <p:cNvPr id="42" name="March 29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E6F0EA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Monday</a:t>
            </a:r>
            <a:endParaRPr lang="en-US" sz="920" dirty="0"/>
          </a:p>
        </p:txBody>
      </p:sp>
      <p:sp>
        <p:nvSpPr>
          <p:cNvPr id="43" name="March 30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4" name="March 31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</p:txBody>
      </p:sp>
      <p:sp>
        <p:nvSpPr>
          <p:cNvPr id="45" name="Blank day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6" name="Blank day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0EEF6"/>
          </a:solidFill>
          <a:ln w="12700">
            <a:solidFill>
              <a:srgbClr val="F0EEF6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pic>
        <p:nvPicPr>
          <p:cNvPr id="5" name="Month icon" descr="Apri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pPr indent="0" marL="0">
              <a:buNone/>
            </a:pPr>
            <a:r>
              <a:rPr lang="en-US" sz="1700" dirty="0">
                <a:solidFill>
                  <a:srgbClr val="E4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9485C0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9485C0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April 1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8" name="April 2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9" name="April 3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20" name="April 4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1" name="April 5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2" name="April 6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3" name="April 7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4" name="April 8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5" name="April 9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6" name="April 10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7" name="April 11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8" name="April 12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9" name="April 13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0" name="April 14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1" name="April 15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2" name="April 16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3" name="April 17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4" name="April 18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5" name="April 19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6" name="April 20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7" name="April 21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8" name="April 22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9" name="April 23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George’s Day</a:t>
            </a:r>
            <a:endParaRPr lang="en-US" sz="920" dirty="0"/>
          </a:p>
        </p:txBody>
      </p:sp>
      <p:sp>
        <p:nvSpPr>
          <p:cNvPr id="40" name="April 24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1" name="April 25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2" name="April 26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3" name="April 27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4" name="April 28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5" name="April 29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6" name="April 30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E9F3F2"/>
          </a:solidFill>
          <a:ln w="12700">
            <a:solidFill>
              <a:srgbClr val="E9F3F2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pic>
        <p:nvPicPr>
          <p:cNvPr id="5" name="Month icon" descr="Ma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pPr indent="0" marL="0">
              <a:buNone/>
            </a:pPr>
            <a:r>
              <a:rPr lang="en-US" sz="1700" dirty="0">
                <a:solidFill>
                  <a:srgbClr val="D8E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61AAA1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61AAA1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Blank day"/>
          <p:cNvSpPr/>
          <p:nvPr/>
        </p:nvSpPr>
        <p:spPr>
          <a:xfrm>
            <a:off x="2327391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8" name="Blank day"/>
          <p:cNvSpPr/>
          <p:nvPr/>
        </p:nvSpPr>
        <p:spPr>
          <a:xfrm>
            <a:off x="3018336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9" name="May 1"/>
          <p:cNvSpPr/>
          <p:nvPr/>
        </p:nvSpPr>
        <p:spPr>
          <a:xfrm>
            <a:off x="3709280" y="4467501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20" name="May 2"/>
          <p:cNvSpPr/>
          <p:nvPr/>
        </p:nvSpPr>
        <p:spPr>
          <a:xfrm>
            <a:off x="4400224" y="4467501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21" name="May 3"/>
          <p:cNvSpPr/>
          <p:nvPr/>
        </p:nvSpPr>
        <p:spPr>
          <a:xfrm>
            <a:off x="254558" y="4915099"/>
            <a:ext cx="690944" cy="447599"/>
          </a:xfrm>
          <a:prstGeom prst="rect">
            <a:avLst/>
          </a:prstGeom>
          <a:solidFill>
            <a:srgbClr val="E3F0EE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May bank holiday</a:t>
            </a:r>
            <a:endParaRPr lang="en-US" sz="920" dirty="0"/>
          </a:p>
        </p:txBody>
      </p:sp>
      <p:sp>
        <p:nvSpPr>
          <p:cNvPr id="22" name="May 4"/>
          <p:cNvSpPr/>
          <p:nvPr/>
        </p:nvSpPr>
        <p:spPr>
          <a:xfrm>
            <a:off x="945503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3" name="May 5"/>
          <p:cNvSpPr/>
          <p:nvPr/>
        </p:nvSpPr>
        <p:spPr>
          <a:xfrm>
            <a:off x="1636447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4" name="May 6"/>
          <p:cNvSpPr/>
          <p:nvPr/>
        </p:nvSpPr>
        <p:spPr>
          <a:xfrm>
            <a:off x="2327391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5" name="May 7"/>
          <p:cNvSpPr/>
          <p:nvPr/>
        </p:nvSpPr>
        <p:spPr>
          <a:xfrm>
            <a:off x="3018336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6" name="May 8"/>
          <p:cNvSpPr/>
          <p:nvPr/>
        </p:nvSpPr>
        <p:spPr>
          <a:xfrm>
            <a:off x="3709280" y="4915099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7" name="May 9"/>
          <p:cNvSpPr/>
          <p:nvPr/>
        </p:nvSpPr>
        <p:spPr>
          <a:xfrm>
            <a:off x="4400224" y="4915099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8" name="May 10"/>
          <p:cNvSpPr/>
          <p:nvPr/>
        </p:nvSpPr>
        <p:spPr>
          <a:xfrm>
            <a:off x="254558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9" name="May 11"/>
          <p:cNvSpPr/>
          <p:nvPr/>
        </p:nvSpPr>
        <p:spPr>
          <a:xfrm>
            <a:off x="945503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30" name="May 12"/>
          <p:cNvSpPr/>
          <p:nvPr/>
        </p:nvSpPr>
        <p:spPr>
          <a:xfrm>
            <a:off x="1636447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31" name="May 13"/>
          <p:cNvSpPr/>
          <p:nvPr/>
        </p:nvSpPr>
        <p:spPr>
          <a:xfrm>
            <a:off x="2327391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2" name="May 14"/>
          <p:cNvSpPr/>
          <p:nvPr/>
        </p:nvSpPr>
        <p:spPr>
          <a:xfrm>
            <a:off x="3018336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3" name="May 15"/>
          <p:cNvSpPr/>
          <p:nvPr/>
        </p:nvSpPr>
        <p:spPr>
          <a:xfrm>
            <a:off x="3709280" y="5362698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4" name="May 16"/>
          <p:cNvSpPr/>
          <p:nvPr/>
        </p:nvSpPr>
        <p:spPr>
          <a:xfrm>
            <a:off x="4400224" y="5362698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5" name="May 17"/>
          <p:cNvSpPr/>
          <p:nvPr/>
        </p:nvSpPr>
        <p:spPr>
          <a:xfrm>
            <a:off x="254558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6" name="May 18"/>
          <p:cNvSpPr/>
          <p:nvPr/>
        </p:nvSpPr>
        <p:spPr>
          <a:xfrm>
            <a:off x="945503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7" name="May 19"/>
          <p:cNvSpPr/>
          <p:nvPr/>
        </p:nvSpPr>
        <p:spPr>
          <a:xfrm>
            <a:off x="1636447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8" name="May 20"/>
          <p:cNvSpPr/>
          <p:nvPr/>
        </p:nvSpPr>
        <p:spPr>
          <a:xfrm>
            <a:off x="2327391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9" name="May 21"/>
          <p:cNvSpPr/>
          <p:nvPr/>
        </p:nvSpPr>
        <p:spPr>
          <a:xfrm>
            <a:off x="3018336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40" name="May 22"/>
          <p:cNvSpPr/>
          <p:nvPr/>
        </p:nvSpPr>
        <p:spPr>
          <a:xfrm>
            <a:off x="3709280" y="5810296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41" name="May 23"/>
          <p:cNvSpPr/>
          <p:nvPr/>
        </p:nvSpPr>
        <p:spPr>
          <a:xfrm>
            <a:off x="4400224" y="5810296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42" name="May 24"/>
          <p:cNvSpPr/>
          <p:nvPr/>
        </p:nvSpPr>
        <p:spPr>
          <a:xfrm>
            <a:off x="254558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3" name="May 25"/>
          <p:cNvSpPr/>
          <p:nvPr/>
        </p:nvSpPr>
        <p:spPr>
          <a:xfrm>
            <a:off x="945503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4" name="May 26"/>
          <p:cNvSpPr/>
          <p:nvPr/>
        </p:nvSpPr>
        <p:spPr>
          <a:xfrm>
            <a:off x="1636447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5" name="May 27"/>
          <p:cNvSpPr/>
          <p:nvPr/>
        </p:nvSpPr>
        <p:spPr>
          <a:xfrm>
            <a:off x="2327391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6" name="May 28"/>
          <p:cNvSpPr/>
          <p:nvPr/>
        </p:nvSpPr>
        <p:spPr>
          <a:xfrm>
            <a:off x="3018336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7" name="May 29"/>
          <p:cNvSpPr/>
          <p:nvPr/>
        </p:nvSpPr>
        <p:spPr>
          <a:xfrm>
            <a:off x="3709280" y="6257895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8" name="May 30"/>
          <p:cNvSpPr/>
          <p:nvPr/>
        </p:nvSpPr>
        <p:spPr>
          <a:xfrm>
            <a:off x="4400224" y="6257895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9" name="May 31"/>
          <p:cNvSpPr/>
          <p:nvPr/>
        </p:nvSpPr>
        <p:spPr>
          <a:xfrm>
            <a:off x="254558" y="6705494"/>
            <a:ext cx="690944" cy="447599"/>
          </a:xfrm>
          <a:prstGeom prst="rect">
            <a:avLst/>
          </a:prstGeom>
          <a:solidFill>
            <a:srgbClr val="E3F0EE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bank holiday</a:t>
            </a:r>
            <a:endParaRPr lang="en-US" sz="920" dirty="0"/>
          </a:p>
        </p:txBody>
      </p:sp>
      <p:sp>
        <p:nvSpPr>
          <p:cNvPr id="50" name="Blank day"/>
          <p:cNvSpPr/>
          <p:nvPr/>
        </p:nvSpPr>
        <p:spPr>
          <a:xfrm>
            <a:off x="945503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1" name="Blank day"/>
          <p:cNvSpPr/>
          <p:nvPr/>
        </p:nvSpPr>
        <p:spPr>
          <a:xfrm>
            <a:off x="1636447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2" name="Blank day"/>
          <p:cNvSpPr/>
          <p:nvPr/>
        </p:nvSpPr>
        <p:spPr>
          <a:xfrm>
            <a:off x="2327391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3" name="Blank day"/>
          <p:cNvSpPr/>
          <p:nvPr/>
        </p:nvSpPr>
        <p:spPr>
          <a:xfrm>
            <a:off x="3018336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4" name="Blank day"/>
          <p:cNvSpPr/>
          <p:nvPr/>
        </p:nvSpPr>
        <p:spPr>
          <a:xfrm>
            <a:off x="3709280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5" name="Blank day"/>
          <p:cNvSpPr/>
          <p:nvPr/>
        </p:nvSpPr>
        <p:spPr>
          <a:xfrm>
            <a:off x="4400224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BF1E8"/>
          </a:solidFill>
          <a:ln w="12700">
            <a:solidFill>
              <a:srgbClr val="FBF1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pic>
        <p:nvPicPr>
          <p:cNvPr id="5" name="Month icon" descr="Jun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pPr indent="0" marL="0">
              <a:buNone/>
            </a:pPr>
            <a:r>
              <a:rPr lang="en-US" sz="1700" dirty="0">
                <a:solidFill>
                  <a:srgbClr val="F7E6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DF9B5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DF9B5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June 1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6" name="June 2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7" name="June 3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8" name="June 4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19" name="June 5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0" name="June 6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1" name="June 7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2" name="June 8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3" name="June 9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4" name="June 10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5" name="June 11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6" name="June 12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7" name="June 13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8" name="June 14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29" name="June 15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0" name="June 16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1" name="June 17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2" name="June 18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3" name="June 19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4" name="June 20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Father’s Day</a:t>
            </a:r>
            <a:endParaRPr lang="en-US" sz="920" dirty="0"/>
          </a:p>
        </p:txBody>
      </p:sp>
      <p:sp>
        <p:nvSpPr>
          <p:cNvPr id="35" name="June 21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6" name="June 22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7" name="June 23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8" name="June 24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39" name="June 25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0" name="June 26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1" name="June 27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2" name="June 28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3" name="June 29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4" name="June 30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5" name="Blank day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6" name="Blank day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AECEC"/>
          </a:solidFill>
          <a:ln w="12700">
            <a:solidFill>
              <a:srgbClr val="FAECEC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pic>
        <p:nvPicPr>
          <p:cNvPr id="5" name="Month icon" descr="Jul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</a:t>
            </a:r>
            <a:pPr indent="0" marL="0">
              <a:buNone/>
            </a:pPr>
            <a:r>
              <a:rPr lang="en-US" sz="1700" dirty="0">
                <a:solidFill>
                  <a:srgbClr val="F5DD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D8787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D8787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July 1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8" name="July 2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9" name="July 3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20" name="July 4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1" name="July 5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2" name="July 6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3" name="July 7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4" name="July 8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5" name="July 9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6" name="July 10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7" name="July 11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8" name="July 12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9" name="July 13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0" name="July 14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1" name="July 15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2" name="July 16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3" name="July 17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4" name="July 18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5" name="July 19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6" name="July 20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7" name="July 21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8" name="July 22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9" name="July 23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40" name="July 24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1" name="July 25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2" name="July 26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3" name="July 27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4" name="July 28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5" name="July 29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6" name="July 30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7" name="July 31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8F3E8"/>
          </a:solidFill>
          <a:ln w="12700">
            <a:solidFill>
              <a:srgbClr val="F8F3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pic>
        <p:nvPicPr>
          <p:cNvPr id="5" name="Month icon" descr="Augus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pPr indent="0" marL="0">
              <a:buNone/>
            </a:pPr>
            <a:r>
              <a:rPr lang="en-US" sz="1700" dirty="0">
                <a:solidFill>
                  <a:srgbClr val="F2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CBA85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CBA85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Blank day"/>
          <p:cNvSpPr/>
          <p:nvPr/>
        </p:nvSpPr>
        <p:spPr>
          <a:xfrm>
            <a:off x="2327391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8" name="Blank day"/>
          <p:cNvSpPr/>
          <p:nvPr/>
        </p:nvSpPr>
        <p:spPr>
          <a:xfrm>
            <a:off x="3018336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9" name="Blank day"/>
          <p:cNvSpPr/>
          <p:nvPr/>
        </p:nvSpPr>
        <p:spPr>
          <a:xfrm>
            <a:off x="3709280" y="4467501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20" name="August 1"/>
          <p:cNvSpPr/>
          <p:nvPr/>
        </p:nvSpPr>
        <p:spPr>
          <a:xfrm>
            <a:off x="4400224" y="4467501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21" name="August 2"/>
          <p:cNvSpPr/>
          <p:nvPr/>
        </p:nvSpPr>
        <p:spPr>
          <a:xfrm>
            <a:off x="254558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22" name="August 3"/>
          <p:cNvSpPr/>
          <p:nvPr/>
        </p:nvSpPr>
        <p:spPr>
          <a:xfrm>
            <a:off x="945503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23" name="August 4"/>
          <p:cNvSpPr/>
          <p:nvPr/>
        </p:nvSpPr>
        <p:spPr>
          <a:xfrm>
            <a:off x="1636447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4" name="August 5"/>
          <p:cNvSpPr/>
          <p:nvPr/>
        </p:nvSpPr>
        <p:spPr>
          <a:xfrm>
            <a:off x="2327391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5" name="August 6"/>
          <p:cNvSpPr/>
          <p:nvPr/>
        </p:nvSpPr>
        <p:spPr>
          <a:xfrm>
            <a:off x="3018336" y="4915099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6" name="August 7"/>
          <p:cNvSpPr/>
          <p:nvPr/>
        </p:nvSpPr>
        <p:spPr>
          <a:xfrm>
            <a:off x="3709280" y="4915099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7" name="August 8"/>
          <p:cNvSpPr/>
          <p:nvPr/>
        </p:nvSpPr>
        <p:spPr>
          <a:xfrm>
            <a:off x="4400224" y="4915099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8" name="August 9"/>
          <p:cNvSpPr/>
          <p:nvPr/>
        </p:nvSpPr>
        <p:spPr>
          <a:xfrm>
            <a:off x="254558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9" name="August 10"/>
          <p:cNvSpPr/>
          <p:nvPr/>
        </p:nvSpPr>
        <p:spPr>
          <a:xfrm>
            <a:off x="945503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30" name="August 11"/>
          <p:cNvSpPr/>
          <p:nvPr/>
        </p:nvSpPr>
        <p:spPr>
          <a:xfrm>
            <a:off x="1636447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31" name="August 12"/>
          <p:cNvSpPr/>
          <p:nvPr/>
        </p:nvSpPr>
        <p:spPr>
          <a:xfrm>
            <a:off x="2327391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32" name="August 13"/>
          <p:cNvSpPr/>
          <p:nvPr/>
        </p:nvSpPr>
        <p:spPr>
          <a:xfrm>
            <a:off x="3018336" y="5362698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3" name="August 14"/>
          <p:cNvSpPr/>
          <p:nvPr/>
        </p:nvSpPr>
        <p:spPr>
          <a:xfrm>
            <a:off x="3709280" y="5362698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4" name="August 15"/>
          <p:cNvSpPr/>
          <p:nvPr/>
        </p:nvSpPr>
        <p:spPr>
          <a:xfrm>
            <a:off x="4400224" y="5362698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5" name="August 16"/>
          <p:cNvSpPr/>
          <p:nvPr/>
        </p:nvSpPr>
        <p:spPr>
          <a:xfrm>
            <a:off x="254558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6" name="August 17"/>
          <p:cNvSpPr/>
          <p:nvPr/>
        </p:nvSpPr>
        <p:spPr>
          <a:xfrm>
            <a:off x="945503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7" name="August 18"/>
          <p:cNvSpPr/>
          <p:nvPr/>
        </p:nvSpPr>
        <p:spPr>
          <a:xfrm>
            <a:off x="1636447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8" name="August 19"/>
          <p:cNvSpPr/>
          <p:nvPr/>
        </p:nvSpPr>
        <p:spPr>
          <a:xfrm>
            <a:off x="2327391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9" name="August 20"/>
          <p:cNvSpPr/>
          <p:nvPr/>
        </p:nvSpPr>
        <p:spPr>
          <a:xfrm>
            <a:off x="3018336" y="5810296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40" name="August 21"/>
          <p:cNvSpPr/>
          <p:nvPr/>
        </p:nvSpPr>
        <p:spPr>
          <a:xfrm>
            <a:off x="3709280" y="5810296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41" name="August 22"/>
          <p:cNvSpPr/>
          <p:nvPr/>
        </p:nvSpPr>
        <p:spPr>
          <a:xfrm>
            <a:off x="4400224" y="5810296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42" name="August 23"/>
          <p:cNvSpPr/>
          <p:nvPr/>
        </p:nvSpPr>
        <p:spPr>
          <a:xfrm>
            <a:off x="254558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43" name="August 24"/>
          <p:cNvSpPr/>
          <p:nvPr/>
        </p:nvSpPr>
        <p:spPr>
          <a:xfrm>
            <a:off x="945503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4" name="August 25"/>
          <p:cNvSpPr/>
          <p:nvPr/>
        </p:nvSpPr>
        <p:spPr>
          <a:xfrm>
            <a:off x="1636447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5" name="August 26"/>
          <p:cNvSpPr/>
          <p:nvPr/>
        </p:nvSpPr>
        <p:spPr>
          <a:xfrm>
            <a:off x="2327391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6" name="August 27"/>
          <p:cNvSpPr/>
          <p:nvPr/>
        </p:nvSpPr>
        <p:spPr>
          <a:xfrm>
            <a:off x="3018336" y="6257895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7" name="August 28"/>
          <p:cNvSpPr/>
          <p:nvPr/>
        </p:nvSpPr>
        <p:spPr>
          <a:xfrm>
            <a:off x="3709280" y="6257895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8" name="August 29"/>
          <p:cNvSpPr/>
          <p:nvPr/>
        </p:nvSpPr>
        <p:spPr>
          <a:xfrm>
            <a:off x="4400224" y="6257895"/>
            <a:ext cx="690944" cy="447599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9" name="August 30"/>
          <p:cNvSpPr/>
          <p:nvPr/>
        </p:nvSpPr>
        <p:spPr>
          <a:xfrm>
            <a:off x="254558" y="6705494"/>
            <a:ext cx="690944" cy="447599"/>
          </a:xfrm>
          <a:prstGeom prst="rect">
            <a:avLst/>
          </a:prstGeom>
          <a:solidFill>
            <a:srgbClr val="F6EFE1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bank holiday</a:t>
            </a:r>
            <a:endParaRPr lang="en-US" sz="920" dirty="0"/>
          </a:p>
        </p:txBody>
      </p:sp>
      <p:sp>
        <p:nvSpPr>
          <p:cNvPr id="50" name="August 31"/>
          <p:cNvSpPr/>
          <p:nvPr/>
        </p:nvSpPr>
        <p:spPr>
          <a:xfrm>
            <a:off x="945503" y="6705494"/>
            <a:ext cx="690944" cy="447599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</p:txBody>
      </p:sp>
      <p:sp>
        <p:nvSpPr>
          <p:cNvPr id="51" name="Blank day"/>
          <p:cNvSpPr/>
          <p:nvPr/>
        </p:nvSpPr>
        <p:spPr>
          <a:xfrm>
            <a:off x="1636447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2" name="Blank day"/>
          <p:cNvSpPr/>
          <p:nvPr/>
        </p:nvSpPr>
        <p:spPr>
          <a:xfrm>
            <a:off x="2327391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3" name="Blank day"/>
          <p:cNvSpPr/>
          <p:nvPr/>
        </p:nvSpPr>
        <p:spPr>
          <a:xfrm>
            <a:off x="3018336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4" name="Blank day"/>
          <p:cNvSpPr/>
          <p:nvPr/>
        </p:nvSpPr>
        <p:spPr>
          <a:xfrm>
            <a:off x="3709280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55" name="Blank day"/>
          <p:cNvSpPr/>
          <p:nvPr/>
        </p:nvSpPr>
        <p:spPr>
          <a:xfrm>
            <a:off x="4400224" y="6705494"/>
            <a:ext cx="690944" cy="447599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pic>
        <p:nvPicPr>
          <p:cNvPr id="5" name="Month icon" descr="Sept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</a:t>
            </a:r>
            <a:pPr indent="0" marL="0">
              <a:buNone/>
            </a:pPr>
            <a:r>
              <a:rPr lang="en-US" sz="1700" dirty="0">
                <a:solidFill>
                  <a:srgbClr val="EAE1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AB886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AB886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September 1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7" name="September 2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8" name="September 3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9" name="September 4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0" name="September 5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1" name="September 6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2" name="September 7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3" name="September 8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4" name="September 9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5" name="September 10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6" name="September 11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7" name="September 12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8" name="September 13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9" name="September 14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0" name="September 15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1" name="September 16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2" name="September 17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3" name="September 18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4" name="September 19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5" name="September 20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6" name="September 21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7" name="September 22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8" name="September 23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9" name="September 24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0" name="September 25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1" name="September 26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2" name="September 27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3" name="September 28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4" name="September 29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5" name="September 30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6" name="Blank day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F9EFE8"/>
          </a:solidFill>
          <a:ln w="12700">
            <a:solidFill>
              <a:srgbClr val="F9EFE8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pic>
        <p:nvPicPr>
          <p:cNvPr id="5" name="Month icon" descr="Octo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</a:t>
            </a:r>
            <a:pPr indent="0" marL="0">
              <a:buNone/>
            </a:pPr>
            <a:r>
              <a:rPr lang="en-US" sz="1700" dirty="0">
                <a:solidFill>
                  <a:srgbClr val="F4E1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D4885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D4885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Blank day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7" name="Blank day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8" name="October 1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9" name="October 2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20" name="October 3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21" name="October 4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2" name="October 5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3" name="October 6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4" name="October 7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5" name="October 8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6" name="October 9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7" name="October 10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8" name="October 11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9" name="October 12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30" name="October 13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31" name="October 14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2" name="October 15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3" name="October 16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4" name="October 17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5" name="October 18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6" name="October 19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7" name="October 20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8" name="October 21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9" name="October 22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40" name="October 23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41" name="October 24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42" name="October 25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43" name="October 26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4" name="October 27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5" name="October 28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6" name="October 29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7" name="October 30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8" name="October 31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Halloween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back</a:t>
            </a:r>
            <a:endParaRPr lang="en-US" sz="9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EFEDF4"/>
          </a:solidFill>
          <a:ln w="12700">
            <a:solidFill>
              <a:srgbClr val="EFEDF4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pic>
        <p:nvPicPr>
          <p:cNvPr id="5" name="Month icon" descr="Nov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</a:t>
            </a:r>
            <a:pPr indent="0" marL="0">
              <a:buNone/>
            </a:pPr>
            <a:r>
              <a:rPr lang="en-US" sz="1700" dirty="0">
                <a:solidFill>
                  <a:srgbClr val="E2DF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8B80A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8B80A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November 1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5" name="November 2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6" name="November 3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7" name="November 4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18" name="November 5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Bonfire Night</a:t>
            </a:r>
            <a:endParaRPr lang="en-US" sz="920" dirty="0"/>
          </a:p>
        </p:txBody>
      </p:sp>
      <p:sp>
        <p:nvSpPr>
          <p:cNvPr id="19" name="November 6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0" name="November 7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1" name="November 8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2" name="November 9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3" name="November 10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4" name="November 11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5" name="November 12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6" name="November 13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7" name="November 14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Remembrance Sunday</a:t>
            </a:r>
            <a:endParaRPr lang="en-US" sz="920" dirty="0"/>
          </a:p>
        </p:txBody>
      </p:sp>
      <p:sp>
        <p:nvSpPr>
          <p:cNvPr id="28" name="November 15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29" name="November 16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0" name="November 17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1" name="November 18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2" name="November 19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3" name="November 20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4" name="November 21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5" name="November 22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6" name="November 23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7" name="November 24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</p:txBody>
      </p:sp>
      <p:sp>
        <p:nvSpPr>
          <p:cNvPr id="38" name="November 25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</p:txBody>
      </p:sp>
      <p:sp>
        <p:nvSpPr>
          <p:cNvPr id="39" name="November 26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</p:txBody>
      </p:sp>
      <p:sp>
        <p:nvSpPr>
          <p:cNvPr id="40" name="November 27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</p:txBody>
      </p:sp>
      <p:sp>
        <p:nvSpPr>
          <p:cNvPr id="41" name="November 28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</p:txBody>
      </p:sp>
      <p:sp>
        <p:nvSpPr>
          <p:cNvPr id="42" name="November 29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3" name="November 30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Andrew’s Day</a:t>
            </a:r>
            <a:endParaRPr lang="en-US" sz="920" dirty="0"/>
          </a:p>
        </p:txBody>
      </p:sp>
      <p:sp>
        <p:nvSpPr>
          <p:cNvPr id="44" name="Blank day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5" name="Blank day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6" name="Blank day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background"/>
          <p:cNvSpPr/>
          <p:nvPr/>
        </p:nvSpPr>
        <p:spPr>
          <a:xfrm>
            <a:off x="254558" y="254558"/>
            <a:ext cx="4836610" cy="3563818"/>
          </a:xfrm>
          <a:prstGeom prst="rect">
            <a:avLst/>
          </a:prstGeom>
          <a:solidFill>
            <a:srgbClr val="EAF1ED"/>
          </a:solidFill>
          <a:ln w="12700">
            <a:solidFill>
              <a:srgbClr val="EAF1ED"/>
            </a:solidFill>
            <a:prstDash val="solid"/>
          </a:ln>
        </p:spPr>
      </p:sp>
      <p:sp>
        <p:nvSpPr>
          <p:cNvPr id="3" name="Text 0"/>
          <p:cNvSpPr/>
          <p:nvPr>
            <p:ph type="pic" idx="100" hasCustomPrompt="1"/>
          </p:nvPr>
        </p:nvSpPr>
        <p:spPr>
          <a:xfrm>
            <a:off x="254558" y="254558"/>
            <a:ext cx="4836610" cy="3563818"/>
          </a:xfrm>
          <a:prstGeom prst="rect">
            <a:avLst/>
          </a:prstGeom>
          <a:noFill/>
          <a:ln/>
        </p:spPr>
        <p:txBody>
          <a:bodyPr wrap="square" lIns="125730" tIns="125730" rIns="125730" bIns="125730" rtlCol="0" anchor="b"/>
          <a:lstStyle/>
          <a:p>
            <a:pPr algn="ctr" indent="0" marL="0">
              <a:buNone/>
            </a:pPr>
            <a:endParaRPr lang="en-US" sz="990" dirty="0"/>
          </a:p>
        </p:txBody>
      </p:sp>
      <p:sp>
        <p:nvSpPr>
          <p:cNvPr id="4" name="Month band"/>
          <p:cNvSpPr/>
          <p:nvPr/>
        </p:nvSpPr>
        <p:spPr>
          <a:xfrm>
            <a:off x="254558" y="3920200"/>
            <a:ext cx="4836610" cy="330926"/>
          </a:xfrm>
          <a:prstGeom prst="roundRect">
            <a:avLst>
              <a:gd name="adj" fmla="val 19231"/>
            </a:avLst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  <p:pic>
        <p:nvPicPr>
          <p:cNvPr id="5" name="Month icon" descr="Dec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654" y="3971112"/>
            <a:ext cx="229103" cy="229103"/>
          </a:xfrm>
          <a:prstGeom prst="rect">
            <a:avLst/>
          </a:prstGeom>
        </p:spPr>
      </p:pic>
      <p:sp>
        <p:nvSpPr>
          <p:cNvPr id="6" name="Month title"/>
          <p:cNvSpPr txBox="1"/>
          <p:nvPr/>
        </p:nvSpPr>
        <p:spPr>
          <a:xfrm>
            <a:off x="661852" y="3920200"/>
            <a:ext cx="3818377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</a:t>
            </a:r>
            <a:pPr indent="0" marL="0">
              <a:buNone/>
            </a:pPr>
            <a:r>
              <a:rPr lang="en-US" sz="1700" dirty="0">
                <a:solidFill>
                  <a:srgbClr val="D9E5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1700" dirty="0"/>
          </a:p>
        </p:txBody>
      </p:sp>
      <p:sp>
        <p:nvSpPr>
          <p:cNvPr id="7" name="MON heading"/>
          <p:cNvSpPr/>
          <p:nvPr/>
        </p:nvSpPr>
        <p:spPr>
          <a:xfrm>
            <a:off x="254558" y="4314766"/>
            <a:ext cx="690944" cy="152735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570" dirty="0"/>
          </a:p>
        </p:txBody>
      </p:sp>
      <p:sp>
        <p:nvSpPr>
          <p:cNvPr id="8" name="TUE heading"/>
          <p:cNvSpPr/>
          <p:nvPr/>
        </p:nvSpPr>
        <p:spPr>
          <a:xfrm>
            <a:off x="945503" y="4314766"/>
            <a:ext cx="690944" cy="152735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570" dirty="0"/>
          </a:p>
        </p:txBody>
      </p:sp>
      <p:sp>
        <p:nvSpPr>
          <p:cNvPr id="9" name="WED heading"/>
          <p:cNvSpPr/>
          <p:nvPr/>
        </p:nvSpPr>
        <p:spPr>
          <a:xfrm>
            <a:off x="1636447" y="4314766"/>
            <a:ext cx="690944" cy="152735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570" dirty="0"/>
          </a:p>
        </p:txBody>
      </p:sp>
      <p:sp>
        <p:nvSpPr>
          <p:cNvPr id="10" name="THU heading"/>
          <p:cNvSpPr/>
          <p:nvPr/>
        </p:nvSpPr>
        <p:spPr>
          <a:xfrm>
            <a:off x="2327391" y="4314766"/>
            <a:ext cx="690944" cy="152735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570" dirty="0"/>
          </a:p>
        </p:txBody>
      </p:sp>
      <p:sp>
        <p:nvSpPr>
          <p:cNvPr id="11" name="FRI heading"/>
          <p:cNvSpPr/>
          <p:nvPr/>
        </p:nvSpPr>
        <p:spPr>
          <a:xfrm>
            <a:off x="3018336" y="4314766"/>
            <a:ext cx="690944" cy="152735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570" dirty="0"/>
          </a:p>
        </p:txBody>
      </p:sp>
      <p:sp>
        <p:nvSpPr>
          <p:cNvPr id="12" name="SAT heading"/>
          <p:cNvSpPr/>
          <p:nvPr/>
        </p:nvSpPr>
        <p:spPr>
          <a:xfrm>
            <a:off x="3709280" y="4314766"/>
            <a:ext cx="690944" cy="152735"/>
          </a:xfrm>
          <a:prstGeom prst="rect">
            <a:avLst/>
          </a:prstGeom>
          <a:solidFill>
            <a:srgbClr val="66977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570" dirty="0"/>
          </a:p>
        </p:txBody>
      </p:sp>
      <p:sp>
        <p:nvSpPr>
          <p:cNvPr id="13" name="SUN heading"/>
          <p:cNvSpPr/>
          <p:nvPr/>
        </p:nvSpPr>
        <p:spPr>
          <a:xfrm>
            <a:off x="4400224" y="4314766"/>
            <a:ext cx="690944" cy="152735"/>
          </a:xfrm>
          <a:prstGeom prst="rect">
            <a:avLst/>
          </a:prstGeom>
          <a:solidFill>
            <a:srgbClr val="66977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spc="7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570" dirty="0"/>
          </a:p>
        </p:txBody>
      </p:sp>
      <p:sp>
        <p:nvSpPr>
          <p:cNvPr id="14" name="Blank day"/>
          <p:cNvSpPr/>
          <p:nvPr/>
        </p:nvSpPr>
        <p:spPr>
          <a:xfrm>
            <a:off x="254558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5" name="Blank day"/>
          <p:cNvSpPr/>
          <p:nvPr/>
        </p:nvSpPr>
        <p:spPr>
          <a:xfrm>
            <a:off x="945503" y="4467501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16" name="December 1"/>
          <p:cNvSpPr/>
          <p:nvPr/>
        </p:nvSpPr>
        <p:spPr>
          <a:xfrm>
            <a:off x="1636447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20" dirty="0"/>
          </a:p>
        </p:txBody>
      </p:sp>
      <p:sp>
        <p:nvSpPr>
          <p:cNvPr id="17" name="December 2"/>
          <p:cNvSpPr/>
          <p:nvPr/>
        </p:nvSpPr>
        <p:spPr>
          <a:xfrm>
            <a:off x="2327391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20" dirty="0"/>
          </a:p>
        </p:txBody>
      </p:sp>
      <p:sp>
        <p:nvSpPr>
          <p:cNvPr id="18" name="December 3"/>
          <p:cNvSpPr/>
          <p:nvPr/>
        </p:nvSpPr>
        <p:spPr>
          <a:xfrm>
            <a:off x="3018336" y="4467501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20" dirty="0"/>
          </a:p>
        </p:txBody>
      </p:sp>
      <p:sp>
        <p:nvSpPr>
          <p:cNvPr id="19" name="December 4"/>
          <p:cNvSpPr/>
          <p:nvPr/>
        </p:nvSpPr>
        <p:spPr>
          <a:xfrm>
            <a:off x="3709280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20" dirty="0"/>
          </a:p>
        </p:txBody>
      </p:sp>
      <p:sp>
        <p:nvSpPr>
          <p:cNvPr id="20" name="December 5"/>
          <p:cNvSpPr/>
          <p:nvPr/>
        </p:nvSpPr>
        <p:spPr>
          <a:xfrm>
            <a:off x="4400224" y="4467501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20" dirty="0"/>
          </a:p>
        </p:txBody>
      </p:sp>
      <p:sp>
        <p:nvSpPr>
          <p:cNvPr id="21" name="December 6"/>
          <p:cNvSpPr/>
          <p:nvPr/>
        </p:nvSpPr>
        <p:spPr>
          <a:xfrm>
            <a:off x="254558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20" dirty="0"/>
          </a:p>
        </p:txBody>
      </p:sp>
      <p:sp>
        <p:nvSpPr>
          <p:cNvPr id="22" name="December 7"/>
          <p:cNvSpPr/>
          <p:nvPr/>
        </p:nvSpPr>
        <p:spPr>
          <a:xfrm>
            <a:off x="945503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20" dirty="0"/>
          </a:p>
        </p:txBody>
      </p:sp>
      <p:sp>
        <p:nvSpPr>
          <p:cNvPr id="23" name="December 8"/>
          <p:cNvSpPr/>
          <p:nvPr/>
        </p:nvSpPr>
        <p:spPr>
          <a:xfrm>
            <a:off x="1636447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20" dirty="0"/>
          </a:p>
        </p:txBody>
      </p:sp>
      <p:sp>
        <p:nvSpPr>
          <p:cNvPr id="24" name="December 9"/>
          <p:cNvSpPr/>
          <p:nvPr/>
        </p:nvSpPr>
        <p:spPr>
          <a:xfrm>
            <a:off x="2327391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20" dirty="0"/>
          </a:p>
        </p:txBody>
      </p:sp>
      <p:sp>
        <p:nvSpPr>
          <p:cNvPr id="25" name="December 10"/>
          <p:cNvSpPr/>
          <p:nvPr/>
        </p:nvSpPr>
        <p:spPr>
          <a:xfrm>
            <a:off x="3018336" y="5004619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20" dirty="0"/>
          </a:p>
        </p:txBody>
      </p:sp>
      <p:sp>
        <p:nvSpPr>
          <p:cNvPr id="26" name="December 11"/>
          <p:cNvSpPr/>
          <p:nvPr/>
        </p:nvSpPr>
        <p:spPr>
          <a:xfrm>
            <a:off x="3709280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20" dirty="0"/>
          </a:p>
        </p:txBody>
      </p:sp>
      <p:sp>
        <p:nvSpPr>
          <p:cNvPr id="27" name="December 12"/>
          <p:cNvSpPr/>
          <p:nvPr/>
        </p:nvSpPr>
        <p:spPr>
          <a:xfrm>
            <a:off x="4400224" y="5004619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20" dirty="0"/>
          </a:p>
        </p:txBody>
      </p:sp>
      <p:sp>
        <p:nvSpPr>
          <p:cNvPr id="28" name="December 13"/>
          <p:cNvSpPr/>
          <p:nvPr/>
        </p:nvSpPr>
        <p:spPr>
          <a:xfrm>
            <a:off x="254558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20" dirty="0"/>
          </a:p>
        </p:txBody>
      </p:sp>
      <p:sp>
        <p:nvSpPr>
          <p:cNvPr id="29" name="December 14"/>
          <p:cNvSpPr/>
          <p:nvPr/>
        </p:nvSpPr>
        <p:spPr>
          <a:xfrm>
            <a:off x="945503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20" dirty="0"/>
          </a:p>
        </p:txBody>
      </p:sp>
      <p:sp>
        <p:nvSpPr>
          <p:cNvPr id="30" name="December 15"/>
          <p:cNvSpPr/>
          <p:nvPr/>
        </p:nvSpPr>
        <p:spPr>
          <a:xfrm>
            <a:off x="1636447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20" dirty="0"/>
          </a:p>
        </p:txBody>
      </p:sp>
      <p:sp>
        <p:nvSpPr>
          <p:cNvPr id="31" name="December 16"/>
          <p:cNvSpPr/>
          <p:nvPr/>
        </p:nvSpPr>
        <p:spPr>
          <a:xfrm>
            <a:off x="2327391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20" dirty="0"/>
          </a:p>
        </p:txBody>
      </p:sp>
      <p:sp>
        <p:nvSpPr>
          <p:cNvPr id="32" name="December 17"/>
          <p:cNvSpPr/>
          <p:nvPr/>
        </p:nvSpPr>
        <p:spPr>
          <a:xfrm>
            <a:off x="3018336" y="5541737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20" dirty="0"/>
          </a:p>
        </p:txBody>
      </p:sp>
      <p:sp>
        <p:nvSpPr>
          <p:cNvPr id="33" name="December 18"/>
          <p:cNvSpPr/>
          <p:nvPr/>
        </p:nvSpPr>
        <p:spPr>
          <a:xfrm>
            <a:off x="3709280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20" dirty="0"/>
          </a:p>
        </p:txBody>
      </p:sp>
      <p:sp>
        <p:nvSpPr>
          <p:cNvPr id="34" name="December 19"/>
          <p:cNvSpPr/>
          <p:nvPr/>
        </p:nvSpPr>
        <p:spPr>
          <a:xfrm>
            <a:off x="4400224" y="5541737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20" dirty="0"/>
          </a:p>
        </p:txBody>
      </p:sp>
      <p:sp>
        <p:nvSpPr>
          <p:cNvPr id="35" name="December 20"/>
          <p:cNvSpPr/>
          <p:nvPr/>
        </p:nvSpPr>
        <p:spPr>
          <a:xfrm>
            <a:off x="254558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20" dirty="0"/>
          </a:p>
        </p:txBody>
      </p:sp>
      <p:sp>
        <p:nvSpPr>
          <p:cNvPr id="36" name="December 21"/>
          <p:cNvSpPr/>
          <p:nvPr/>
        </p:nvSpPr>
        <p:spPr>
          <a:xfrm>
            <a:off x="945503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20" dirty="0"/>
          </a:p>
        </p:txBody>
      </p:sp>
      <p:sp>
        <p:nvSpPr>
          <p:cNvPr id="37" name="December 22"/>
          <p:cNvSpPr/>
          <p:nvPr/>
        </p:nvSpPr>
        <p:spPr>
          <a:xfrm>
            <a:off x="1636447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20" dirty="0"/>
          </a:p>
        </p:txBody>
      </p:sp>
      <p:sp>
        <p:nvSpPr>
          <p:cNvPr id="38" name="December 23"/>
          <p:cNvSpPr/>
          <p:nvPr/>
        </p:nvSpPr>
        <p:spPr>
          <a:xfrm>
            <a:off x="2327391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20" dirty="0"/>
          </a:p>
        </p:txBody>
      </p:sp>
      <p:sp>
        <p:nvSpPr>
          <p:cNvPr id="39" name="December 24"/>
          <p:cNvSpPr/>
          <p:nvPr/>
        </p:nvSpPr>
        <p:spPr>
          <a:xfrm>
            <a:off x="3018336" y="6078856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Eve</a:t>
            </a:r>
            <a:endParaRPr lang="en-US" sz="920" dirty="0"/>
          </a:p>
        </p:txBody>
      </p:sp>
      <p:sp>
        <p:nvSpPr>
          <p:cNvPr id="40" name="December 25"/>
          <p:cNvSpPr/>
          <p:nvPr/>
        </p:nvSpPr>
        <p:spPr>
          <a:xfrm>
            <a:off x="3709280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Day</a:t>
            </a:r>
            <a:endParaRPr lang="en-US" sz="920" dirty="0"/>
          </a:p>
        </p:txBody>
      </p:sp>
      <p:sp>
        <p:nvSpPr>
          <p:cNvPr id="41" name="December 26"/>
          <p:cNvSpPr/>
          <p:nvPr/>
        </p:nvSpPr>
        <p:spPr>
          <a:xfrm>
            <a:off x="4400224" y="6078856"/>
            <a:ext cx="690944" cy="537118"/>
          </a:xfrm>
          <a:prstGeom prst="rect">
            <a:avLst/>
          </a:prstGeom>
          <a:solidFill>
            <a:srgbClr val="F8F5F0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Boxing Day</a:t>
            </a:r>
            <a:endParaRPr lang="en-US" sz="920" dirty="0"/>
          </a:p>
        </p:txBody>
      </p:sp>
      <p:sp>
        <p:nvSpPr>
          <p:cNvPr id="42" name="December 27"/>
          <p:cNvSpPr/>
          <p:nvPr/>
        </p:nvSpPr>
        <p:spPr>
          <a:xfrm>
            <a:off x="254558" y="6615974"/>
            <a:ext cx="690944" cy="537118"/>
          </a:xfrm>
          <a:prstGeom prst="rect">
            <a:avLst/>
          </a:prstGeom>
          <a:solidFill>
            <a:srgbClr val="E3ECE7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(Christmas)</a:t>
            </a:r>
            <a:endParaRPr lang="en-US" sz="920" dirty="0"/>
          </a:p>
        </p:txBody>
      </p:sp>
      <p:sp>
        <p:nvSpPr>
          <p:cNvPr id="43" name="December 28"/>
          <p:cNvSpPr/>
          <p:nvPr/>
        </p:nvSpPr>
        <p:spPr>
          <a:xfrm>
            <a:off x="945503" y="6615974"/>
            <a:ext cx="690944" cy="537118"/>
          </a:xfrm>
          <a:prstGeom prst="rect">
            <a:avLst/>
          </a:prstGeom>
          <a:solidFill>
            <a:srgbClr val="E3ECE7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(Boxing Day)</a:t>
            </a:r>
            <a:endParaRPr lang="en-US" sz="920" dirty="0"/>
          </a:p>
        </p:txBody>
      </p:sp>
      <p:sp>
        <p:nvSpPr>
          <p:cNvPr id="44" name="December 29"/>
          <p:cNvSpPr/>
          <p:nvPr/>
        </p:nvSpPr>
        <p:spPr>
          <a:xfrm>
            <a:off x="1636447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20" dirty="0"/>
          </a:p>
        </p:txBody>
      </p:sp>
      <p:sp>
        <p:nvSpPr>
          <p:cNvPr id="45" name="December 30"/>
          <p:cNvSpPr/>
          <p:nvPr/>
        </p:nvSpPr>
        <p:spPr>
          <a:xfrm>
            <a:off x="2327391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20" dirty="0"/>
          </a:p>
        </p:txBody>
      </p:sp>
      <p:sp>
        <p:nvSpPr>
          <p:cNvPr id="46" name="December 31"/>
          <p:cNvSpPr/>
          <p:nvPr/>
        </p:nvSpPr>
        <p:spPr>
          <a:xfrm>
            <a:off x="3018336" y="6615974"/>
            <a:ext cx="690944" cy="537118"/>
          </a:xfrm>
          <a:prstGeom prst="rect">
            <a:avLst/>
          </a:prstGeom>
          <a:solidFill>
            <a:srgbClr val="FFFFFF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20" dirty="0"/>
          </a:p>
          <a:p>
            <a:pPr algn="l" indent="0" marL="0">
              <a:spcBef>
                <a:spcPts val="70"/>
              </a:spcBef>
              <a:buNone/>
            </a:pPr>
            <a:r>
              <a:rPr lang="en-US" sz="49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Eve</a:t>
            </a:r>
            <a:endParaRPr lang="en-US" sz="920" dirty="0"/>
          </a:p>
        </p:txBody>
      </p:sp>
      <p:sp>
        <p:nvSpPr>
          <p:cNvPr id="47" name="Blank day"/>
          <p:cNvSpPr/>
          <p:nvPr/>
        </p:nvSpPr>
        <p:spPr>
          <a:xfrm>
            <a:off x="3709280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  <p:sp>
        <p:nvSpPr>
          <p:cNvPr id="48" name="Blank day"/>
          <p:cNvSpPr/>
          <p:nvPr/>
        </p:nvSpPr>
        <p:spPr>
          <a:xfrm>
            <a:off x="4400224" y="6615974"/>
            <a:ext cx="690944" cy="537118"/>
          </a:xfrm>
          <a:prstGeom prst="rect">
            <a:avLst/>
          </a:prstGeom>
          <a:solidFill>
            <a:srgbClr val="F1EFEB"/>
          </a:solidFill>
          <a:ln w="5080">
            <a:solidFill>
              <a:srgbClr val="CFC8BE"/>
            </a:solidFill>
          </a:ln>
        </p:spPr>
        <p:txBody>
          <a:bodyPr wrap="square" lIns="35560" tIns="26670" rIns="26670" bIns="17780" rtlCol="0" anchor="t"/>
          <a:lstStyle/>
          <a:p>
            <a:pPr algn="l" indent="0" marL="0">
              <a:buNone/>
            </a:pPr>
            <a:endParaRPr lang="en-US" sz="4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hoto Calendar">
  <a:themeElements>
    <a:clrScheme name="Photo Calendar">
      <a:dk1>
        <a:srgbClr val="2B2A28"/>
      </a:dk1>
      <a:lt1>
        <a:srgbClr val="FFFFFF"/>
      </a:lt1>
      <a:dk2>
        <a:srgbClr val="44403B"/>
      </a:dk2>
      <a:lt2>
        <a:srgbClr val="F1EFEB"/>
      </a:lt2>
      <a:accent1>
        <a:srgbClr val="2F5F98"/>
      </a:accent1>
      <a:accent2>
        <a:srgbClr val="B83B62"/>
      </a:accent2>
      <a:accent3>
        <a:srgbClr val="3E8A5C"/>
      </a:accent3>
      <a:accent4>
        <a:srgbClr val="6B55A8"/>
      </a:accent4>
      <a:accent5>
        <a:srgbClr val="24897D"/>
      </a:accent5>
      <a:accent6>
        <a:srgbClr val="D27417"/>
      </a:accent6>
      <a:hlink>
        <a:srgbClr val="2F5F98"/>
      </a:hlink>
      <a:folHlink>
        <a:srgbClr val="6B55A8"/>
      </a:folHlink>
    </a:clrScheme>
    <a:fontScheme name="Photo Calendar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Calendar 2027</dc:title>
  <dc:subject>PptxGenJS Presentation</dc:subject>
  <dc:creator>Jeff Porter</dc:creator>
  <cp:lastModifiedBy>Jeff Porter</cp:lastModifiedBy>
  <cp:revision>1</cp:revision>
  <dcterms:created xsi:type="dcterms:W3CDTF">2026-10-08T07:33:16Z</dcterms:created>
  <dcterms:modified xsi:type="dcterms:W3CDTF">2026-10-08T07:33:16Z</dcterms:modified>
</cp:coreProperties>
</file>